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2.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70" r:id="rId3"/>
  </p:sldMasterIdLst>
  <p:notesMasterIdLst>
    <p:notesMasterId r:id="rId2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2" r:id="rId19"/>
    <p:sldId id="271" r:id="rId20"/>
    <p:sldId id="273" r:id="rId21"/>
    <p:sldId id="274" r:id="rId22"/>
    <p:sldId id="275" r:id="rId23"/>
    <p:sldId id="276" r:id="rId24"/>
    <p:sldId id="277" r:id="rId25"/>
    <p:sldId id="278" r:id="rId26"/>
    <p:sldId id="279" r:id="rId27"/>
  </p:sldIdLst>
  <p:sldSz cx="14400213" cy="7920038"/>
  <p:notesSz cx="9945688" cy="6858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kinrQTv+luikyFX6ScxjYZl/gQ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ie Leather" initials="" lastIdx="2" clrIdx="0"/>
  <p:cmAuthor id="1" name="Daisy Aylott"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633" autoAdjust="0"/>
  </p:normalViewPr>
  <p:slideViewPr>
    <p:cSldViewPr snapToGrid="0">
      <p:cViewPr varScale="1">
        <p:scale>
          <a:sx n="35" d="100"/>
          <a:sy n="35" d="100"/>
        </p:scale>
        <p:origin x="2165"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fntdata"/><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10T13:17:15.705" idx="1">
    <p:pos x="6000" y="0"/>
    <p:text>@daylott@futurefrontiers.org.uk Hey Daisy - on Visme they is a new version of this which includes T Levels - it's either on the new Handbook or on a doc called Qualification Levels.
Could you copy it in please?
_Reassigned to Daisy Aylott_</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EN1AIM"/>
      </p:ext>
    </p:extLst>
  </p:cm>
  <p:cm authorId="1" dt="2021-09-10T13:17:15.705" idx="1">
    <p:pos x="6000" y="0"/>
    <p:text>Done :)</p:text>
    <p:extLst>
      <p:ext uri="{C676402C-5697-4E1C-873F-D02D1690AC5C}">
        <p15:threadingInfo xmlns:p15="http://schemas.microsoft.com/office/powerpoint/2012/main" timeZoneBias="0">
          <p15:parentCm authorId="0" idx="1"/>
        </p15:threadingInfo>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FVyTJk"/>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1-09-10T12:09:21.758" idx="2">
    <p:pos x="6000" y="0"/>
    <p:text>This slide is still quite text heavy- is it needed or can it be simplified?</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PEN1AI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309798" cy="3444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634164" y="0"/>
            <a:ext cx="4309798" cy="3444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68613" y="857250"/>
            <a:ext cx="4208462"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4569" y="3300414"/>
            <a:ext cx="7956550" cy="2700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4"/>
            <a:ext cx="4309798" cy="3444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634164" y="6513514"/>
            <a:ext cx="4309798" cy="3444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a0e78b922_0_0: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ea0e78b922_0_0: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7" name="Google Shape;227;gea0e78b922_0_0: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cb064d016c_2_410:notes"/>
          <p:cNvSpPr>
            <a:spLocks noGrp="1" noRot="1" noChangeAspect="1"/>
          </p:cNvSpPr>
          <p:nvPr>
            <p:ph type="sldImg" idx="2"/>
          </p:nvPr>
        </p:nvSpPr>
        <p:spPr>
          <a:xfrm>
            <a:off x="2868613" y="857250"/>
            <a:ext cx="4208462"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gcb064d016c_2_410: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a:p>
            <a:pPr marL="457200" lvl="0" indent="-228600" algn="l" rtl="0">
              <a:spcBef>
                <a:spcPts val="0"/>
              </a:spcBef>
              <a:spcAft>
                <a:spcPts val="0"/>
              </a:spcAft>
              <a:buSzPts val="1400"/>
              <a:buNone/>
            </a:pPr>
            <a:r>
              <a:rPr lang="en-GB"/>
              <a:t>Next we have school sixth forms or sixth form colleges Most school sixth forms require a minimum of 5 GCSEs at 5s or above including maths and english. They are often smaller than most sixth form colleges and FE colleges, often students more familiarity as they may already know the school. You usually dont have to wear school uniform but smart clothing like suits may be required and you will have to attend everyday.</a:t>
            </a:r>
            <a:endParaRPr/>
          </a:p>
          <a:p>
            <a:pPr marL="0" lvl="0" indent="0" algn="l" rtl="0">
              <a:spcBef>
                <a:spcPts val="0"/>
              </a:spcBef>
              <a:spcAft>
                <a:spcPts val="0"/>
              </a:spcAft>
              <a:buSzPts val="1400"/>
              <a:buNone/>
            </a:pPr>
            <a:r>
              <a:rPr lang="en-GB"/>
              <a:t>Sixth form colleges that aren’t linked to schools have similar grade entry requirements and cater for 16-19 year olds. They are much bigger with around 1200 students in the sixth form and students can often take A levels or BTECs.</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GB"/>
              <a:t>Lastly, another destination for Post 16 is enrolling on apprenticeship schemes. These have individual entry requirements set out by the employers and are at a level 2 or 3. You work for a real employer alongside other experienced staff so there may be lots of responsibility and real life work experiences. This is partnered with studying one day a week at a FE college.</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GB"/>
              <a:t>So now we’ve learnt a bit more about the different locations of studies, what are the pros and cons of each one? Discuss with pupils</a:t>
            </a:r>
            <a:endParaRPr/>
          </a:p>
          <a:p>
            <a:pPr marL="0" lvl="0" indent="0" algn="l" rtl="0">
              <a:spcBef>
                <a:spcPts val="0"/>
              </a:spcBef>
              <a:spcAft>
                <a:spcPts val="0"/>
              </a:spcAft>
              <a:buNone/>
            </a:pPr>
            <a:endParaRPr/>
          </a:p>
        </p:txBody>
      </p:sp>
      <p:sp>
        <p:nvSpPr>
          <p:cNvPr id="315" name="Google Shape;315;gcb064d016c_2_410: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b064d016c_2_418:notes"/>
          <p:cNvSpPr>
            <a:spLocks noGrp="1" noRot="1" noChangeAspect="1"/>
          </p:cNvSpPr>
          <p:nvPr>
            <p:ph type="sldImg" idx="2"/>
          </p:nvPr>
        </p:nvSpPr>
        <p:spPr>
          <a:xfrm>
            <a:off x="2868613" y="857250"/>
            <a:ext cx="4208462"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cb064d016c_2_418: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a:t>Lastly, another destination for Post 16 is enrolling on apprenticeship schemes. These have individual entry requirements set out by the employers and are at a level 2 or 3. You work for a real employer alongside other experienced staff so there may be lots of responsibility and real life work experiences. This is partnered with studying one day a week at a FE college.</a:t>
            </a:r>
            <a:endParaRPr/>
          </a:p>
          <a:p>
            <a:pPr marL="0" lvl="0" indent="0" algn="l" rtl="0">
              <a:spcBef>
                <a:spcPts val="0"/>
              </a:spcBef>
              <a:spcAft>
                <a:spcPts val="0"/>
              </a:spcAft>
              <a:buSzPts val="1400"/>
              <a:buNone/>
            </a:pPr>
            <a:endParaRPr/>
          </a:p>
          <a:p>
            <a:pPr marL="0" lvl="0" indent="0" algn="l" rtl="0">
              <a:spcBef>
                <a:spcPts val="0"/>
              </a:spcBef>
              <a:spcAft>
                <a:spcPts val="0"/>
              </a:spcAft>
              <a:buSzPts val="1400"/>
              <a:buNone/>
            </a:pPr>
            <a:r>
              <a:rPr lang="en-GB"/>
              <a:t>So now we’ve learnt a bit more about the different locations of studies, what are the pros and cons of each one? Discuss with pupils</a:t>
            </a:r>
            <a:endParaRPr/>
          </a:p>
          <a:p>
            <a:pPr marL="0" lvl="0" indent="0" algn="l" rtl="0">
              <a:spcBef>
                <a:spcPts val="0"/>
              </a:spcBef>
              <a:spcAft>
                <a:spcPts val="0"/>
              </a:spcAft>
              <a:buNone/>
            </a:pPr>
            <a:endParaRPr/>
          </a:p>
        </p:txBody>
      </p:sp>
      <p:sp>
        <p:nvSpPr>
          <p:cNvPr id="323" name="Google Shape;323;gcb064d016c_2_418: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a0e78b922_0_750:notes"/>
          <p:cNvSpPr txBox="1">
            <a:spLocks noGrp="1"/>
          </p:cNvSpPr>
          <p:nvPr>
            <p:ph type="body" idx="1"/>
          </p:nvPr>
        </p:nvSpPr>
        <p:spPr>
          <a:xfrm>
            <a:off x="994569" y="3300413"/>
            <a:ext cx="7956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We have looked at the different options of what you can study and where you can study. But the hardest part is making the decision and choosing the right option for you. In the next part of the session we will look into that decision making process and how to choose the right option for you personally.</a:t>
            </a:r>
            <a:endParaRPr/>
          </a:p>
        </p:txBody>
      </p:sp>
      <p:sp>
        <p:nvSpPr>
          <p:cNvPr id="331" name="Google Shape;331;gea0e78b922_0_750:notes"/>
          <p:cNvSpPr>
            <a:spLocks noGrp="1" noRot="1" noChangeAspect="1"/>
          </p:cNvSpPr>
          <p:nvPr>
            <p:ph type="sldImg" idx="2"/>
          </p:nvPr>
        </p:nvSpPr>
        <p:spPr>
          <a:xfrm>
            <a:off x="2868613" y="857250"/>
            <a:ext cx="42084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a0e78b922_0_836:notes"/>
          <p:cNvSpPr txBox="1">
            <a:spLocks noGrp="1"/>
          </p:cNvSpPr>
          <p:nvPr>
            <p:ph type="body" idx="1"/>
          </p:nvPr>
        </p:nvSpPr>
        <p:spPr>
          <a:xfrm>
            <a:off x="745593" y="4785976"/>
            <a:ext cx="5968200" cy="3916500"/>
          </a:xfrm>
          <a:prstGeom prst="rect">
            <a:avLst/>
          </a:prstGeom>
          <a:noFill/>
          <a:ln>
            <a:noFill/>
          </a:ln>
        </p:spPr>
        <p:txBody>
          <a:bodyPr spcFirstLastPara="1" wrap="square" lIns="88675" tIns="44325" rIns="88675" bIns="44325" anchor="t" anchorCtr="0">
            <a:noAutofit/>
          </a:bodyPr>
          <a:lstStyle/>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GB"/>
              <a:t>So its important to have these questions in the mind when making decisions about where and what you are going to study. These questions will help you understand yourself and how you best function and learn after GCSES. We want the option you choose to be the right fit for you so you can do well in your chosen pathway. </a:t>
            </a: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GB"/>
              <a:t>Making sure your course of study fits and matches your learning style is really important. If you enjoy working on longer more detailed projects, completed a more coursework focused course may be better than exams. Alternatively if you feel you learn better being in an academic and structured environment, doing a levels at a sixth form college may be right for you. Everyone is different so you need to think about what you prefer and also most importantly what you do best in.</a:t>
            </a: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GB"/>
              <a:t>The next step up from GCSEs will be different so its important to manage your expectations and think about the workload you will have to deal with. So looking into what the different courses entail and your responsibilities in terms of work is important. Will you be able to manage your time if you are working 4 days a week on an apprenticeship to ensure you can get and complete your learning and study days to your full potential?</a:t>
            </a: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GB"/>
              <a:t>As we’ve spoken about, different options have different entry requirements for GCSES. Its important to make sure your predicted grades will allow you to access those options.</a:t>
            </a: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GB"/>
              <a:t>FE colleges can be very different to school sixth forms, so its important to think about the sort of ‘environment’ you want to be in for the next few years and what environment you would thrive in. This can be thinking about things like structure, being more independent, knowing and being familiar with your surroundings and teachers or even adjusting to a working life. If you really struggle without a structure and routine, you may have to consider if increased independence is what you really want.</a:t>
            </a: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GB"/>
              <a:t>Lastly the most important question is thinking about your future career as we thought about at the beginning and recognising if this pathway and qualification will bring you closer to your career goal. Some careers require a set pathway to take, so you need to think about if you are ticking the right boxes and ‘leveling up’ as you want to.</a:t>
            </a:r>
            <a:endParaRPr/>
          </a:p>
          <a:p>
            <a:pPr marL="457200" lvl="0" indent="-228600" algn="l" rtl="0">
              <a:spcBef>
                <a:spcPts val="0"/>
              </a:spcBef>
              <a:spcAft>
                <a:spcPts val="0"/>
              </a:spcAft>
              <a:buClr>
                <a:schemeClr val="dk1"/>
              </a:buClr>
              <a:buSzPts val="1400"/>
              <a:buFont typeface="Arial"/>
              <a:buNone/>
            </a:pPr>
            <a:endParaRPr/>
          </a:p>
          <a:p>
            <a:pPr marL="457200" lvl="0" indent="-228600" algn="l" rtl="0">
              <a:spcBef>
                <a:spcPts val="0"/>
              </a:spcBef>
              <a:spcAft>
                <a:spcPts val="0"/>
              </a:spcAft>
              <a:buClr>
                <a:schemeClr val="dk1"/>
              </a:buClr>
              <a:buSzPts val="1400"/>
              <a:buFont typeface="Arial"/>
              <a:buNone/>
            </a:pPr>
            <a:r>
              <a:rPr lang="en-GB"/>
              <a:t>Can you think of any other factors that you feel may be important to consider or would change your decisions? Discuss</a:t>
            </a:r>
            <a:endParaRPr/>
          </a:p>
        </p:txBody>
      </p:sp>
      <p:sp>
        <p:nvSpPr>
          <p:cNvPr id="343" name="Google Shape;343;gea0e78b922_0_836:notes"/>
          <p:cNvSpPr>
            <a:spLocks noGrp="1" noRot="1" noChangeAspect="1"/>
          </p:cNvSpPr>
          <p:nvPr>
            <p:ph type="sldImg" idx="2"/>
          </p:nvPr>
        </p:nvSpPr>
        <p:spPr>
          <a:xfrm>
            <a:off x="410950" y="1243013"/>
            <a:ext cx="6637200" cy="33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d99bddfbd5_0_198:notes"/>
          <p:cNvSpPr>
            <a:spLocks noGrp="1" noRot="1" noChangeAspect="1"/>
          </p:cNvSpPr>
          <p:nvPr>
            <p:ph type="sldImg" idx="2"/>
          </p:nvPr>
        </p:nvSpPr>
        <p:spPr>
          <a:xfrm>
            <a:off x="2868613" y="857250"/>
            <a:ext cx="4208462" cy="2314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d99bddfbd5_0_198:notes"/>
          <p:cNvSpPr txBox="1">
            <a:spLocks noGrp="1"/>
          </p:cNvSpPr>
          <p:nvPr>
            <p:ph type="body" idx="1"/>
          </p:nvPr>
        </p:nvSpPr>
        <p:spPr>
          <a:xfrm>
            <a:off x="994569" y="3300414"/>
            <a:ext cx="7956600" cy="2700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a:t>This diagram shows the different pathways available to you based on your current or predicted grades. What grades you get can determine the level of education and training courses you can do.</a:t>
            </a:r>
            <a:endParaRPr/>
          </a:p>
          <a:p>
            <a:pPr marL="0" lvl="0" indent="0" algn="l" rtl="0">
              <a:spcBef>
                <a:spcPts val="0"/>
              </a:spcBef>
              <a:spcAft>
                <a:spcPts val="0"/>
              </a:spcAft>
              <a:buNone/>
            </a:pPr>
            <a:endParaRPr/>
          </a:p>
          <a:p>
            <a:pPr marL="0" lvl="0" indent="0" algn="l" rtl="0">
              <a:spcBef>
                <a:spcPts val="0"/>
              </a:spcBef>
              <a:spcAft>
                <a:spcPts val="0"/>
              </a:spcAft>
              <a:buNone/>
            </a:pPr>
            <a:r>
              <a:rPr lang="en-GB"/>
              <a:t>If you are predicted grades 1-3 at GCSEs you can progress onto a BTEC level 2 and eventually a level 3 BTEC or apprenticeship. Whereas if you were predicted GCSEs grading between 4-9 you could progress to A levels or a BTECT level 3 straight away. Then you could lead onto university or higher level apprenticeships than those who are predicted lower GCSEs.</a:t>
            </a:r>
            <a:endParaRPr/>
          </a:p>
        </p:txBody>
      </p:sp>
      <p:sp>
        <p:nvSpPr>
          <p:cNvPr id="354" name="Google Shape;354;gd99bddfbd5_0_198:notes"/>
          <p:cNvSpPr txBox="1">
            <a:spLocks noGrp="1"/>
          </p:cNvSpPr>
          <p:nvPr>
            <p:ph type="sldNum" idx="12"/>
          </p:nvPr>
        </p:nvSpPr>
        <p:spPr>
          <a:xfrm>
            <a:off x="5634164" y="6513514"/>
            <a:ext cx="4309800" cy="3444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ea0e78b922_0_919: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gea0e78b922_0_919: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Now we have 2 quick interactive activities that I need some audience participation to shout out the answers.</a:t>
            </a:r>
            <a:endParaRPr/>
          </a:p>
        </p:txBody>
      </p:sp>
      <p:sp>
        <p:nvSpPr>
          <p:cNvPr id="360" name="Google Shape;360;gea0e78b922_0_919: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ea0e78b922_0_1084:notes"/>
          <p:cNvSpPr txBox="1">
            <a:spLocks noGrp="1"/>
          </p:cNvSpPr>
          <p:nvPr>
            <p:ph type="body" idx="1"/>
          </p:nvPr>
        </p:nvSpPr>
        <p:spPr>
          <a:xfrm>
            <a:off x="745593" y="4785976"/>
            <a:ext cx="5968200" cy="3916500"/>
          </a:xfrm>
          <a:prstGeom prst="rect">
            <a:avLst/>
          </a:prstGeom>
          <a:noFill/>
          <a:ln>
            <a:noFill/>
          </a:ln>
        </p:spPr>
        <p:txBody>
          <a:bodyPr spcFirstLastPara="1" wrap="square" lIns="88675" tIns="44325" rIns="88675" bIns="44325" anchor="t" anchorCtr="0">
            <a:noAutofit/>
          </a:bodyPr>
          <a:lstStyle/>
          <a:p>
            <a:pPr marL="0" lvl="0" indent="0" algn="l" rtl="0">
              <a:spcBef>
                <a:spcPts val="0"/>
              </a:spcBef>
              <a:spcAft>
                <a:spcPts val="0"/>
              </a:spcAft>
              <a:buClr>
                <a:schemeClr val="dk1"/>
              </a:buClr>
              <a:buSzPts val="1400"/>
              <a:buFont typeface="Arial"/>
              <a:buNone/>
            </a:pPr>
            <a:r>
              <a:rPr lang="en-GB"/>
              <a:t>A Level at school 6th form</a:t>
            </a:r>
            <a:endParaRPr/>
          </a:p>
          <a:p>
            <a:pPr marL="0" lvl="0" indent="0" algn="l" rtl="0">
              <a:spcBef>
                <a:spcPts val="0"/>
              </a:spcBef>
              <a:spcAft>
                <a:spcPts val="0"/>
              </a:spcAft>
              <a:buClr>
                <a:schemeClr val="dk1"/>
              </a:buClr>
              <a:buSzPts val="1400"/>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GB"/>
              <a:t>We are looking at this student and deciding where they should go and what they should study.</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GB"/>
              <a:t>Read out text bubble</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GB"/>
              <a:t>Ask the students what they should study and where would be suitable to study? A Level at school 6th form</a:t>
            </a:r>
            <a:endParaRPr/>
          </a:p>
        </p:txBody>
      </p:sp>
      <p:sp>
        <p:nvSpPr>
          <p:cNvPr id="376" name="Google Shape;376;gea0e78b922_0_1084:notes"/>
          <p:cNvSpPr>
            <a:spLocks noGrp="1" noRot="1" noChangeAspect="1"/>
          </p:cNvSpPr>
          <p:nvPr>
            <p:ph type="sldImg" idx="2"/>
          </p:nvPr>
        </p:nvSpPr>
        <p:spPr>
          <a:xfrm>
            <a:off x="677863" y="1243013"/>
            <a:ext cx="6103937" cy="33575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a0e78b922_0_1000: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ea0e78b922_0_1000: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GB"/>
              <a:t>We are looking at this student and deciding where they should go and what they should study.</a:t>
            </a:r>
            <a:endParaRPr/>
          </a:p>
          <a:p>
            <a:pPr marL="0" lvl="0" indent="0" algn="l" rtl="0">
              <a:spcBef>
                <a:spcPts val="0"/>
              </a:spcBef>
              <a:spcAft>
                <a:spcPts val="0"/>
              </a:spcAft>
              <a:buNone/>
            </a:pPr>
            <a:endParaRPr/>
          </a:p>
          <a:p>
            <a:pPr marL="0" lvl="0" indent="0" algn="l" rtl="0">
              <a:spcBef>
                <a:spcPts val="0"/>
              </a:spcBef>
              <a:spcAft>
                <a:spcPts val="0"/>
              </a:spcAft>
              <a:buNone/>
            </a:pPr>
            <a:r>
              <a:rPr lang="en-GB"/>
              <a:t>Read out text bubble</a:t>
            </a:r>
            <a:endParaRPr/>
          </a:p>
          <a:p>
            <a:pPr marL="0" lvl="0" indent="0" algn="l" rtl="0">
              <a:spcBef>
                <a:spcPts val="0"/>
              </a:spcBef>
              <a:spcAft>
                <a:spcPts val="0"/>
              </a:spcAft>
              <a:buNone/>
            </a:pPr>
            <a:endParaRPr/>
          </a:p>
          <a:p>
            <a:pPr marL="0" lvl="0" indent="0" algn="l" rtl="0">
              <a:spcBef>
                <a:spcPts val="0"/>
              </a:spcBef>
              <a:spcAft>
                <a:spcPts val="0"/>
              </a:spcAft>
              <a:buNone/>
            </a:pPr>
            <a:r>
              <a:rPr lang="en-GB"/>
              <a:t>Ask the students what they should study and where would be suitable to study? BTEC at college</a:t>
            </a:r>
            <a:endParaRPr/>
          </a:p>
        </p:txBody>
      </p:sp>
      <p:sp>
        <p:nvSpPr>
          <p:cNvPr id="367" name="Google Shape;367;gea0e78b922_0_1000: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ea0e78b922_0_1168: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ea0e78b922_0_1168: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Another important point to remember is that there is no one set path for every career. People take lots of different paths, study different things, do completely different subjects at a levels and university but still end up in the same jobs / reach the same end goal as others. </a:t>
            </a:r>
            <a:endParaRPr/>
          </a:p>
          <a:p>
            <a:pPr marL="0" lvl="0" indent="0" algn="l" rtl="0">
              <a:spcBef>
                <a:spcPts val="0"/>
              </a:spcBef>
              <a:spcAft>
                <a:spcPts val="0"/>
              </a:spcAft>
              <a:buNone/>
            </a:pPr>
            <a:endParaRPr/>
          </a:p>
          <a:p>
            <a:pPr marL="0" lvl="0" indent="0" algn="l" rtl="0">
              <a:spcBef>
                <a:spcPts val="0"/>
              </a:spcBef>
              <a:spcAft>
                <a:spcPts val="0"/>
              </a:spcAft>
              <a:buNone/>
            </a:pPr>
            <a:r>
              <a:rPr lang="en-GB"/>
              <a:t>I am going to give you 2 examples to show you how taking different paths doesnt mean you have to sacrifice your goals, just takes research and time to figure out what route is best for you</a:t>
            </a:r>
            <a:endParaRPr/>
          </a:p>
        </p:txBody>
      </p:sp>
      <p:sp>
        <p:nvSpPr>
          <p:cNvPr id="388" name="Google Shape;388;gea0e78b922_0_1168: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a0e78b922_0_1249:notes"/>
          <p:cNvSpPr txBox="1">
            <a:spLocks noGrp="1"/>
          </p:cNvSpPr>
          <p:nvPr>
            <p:ph type="body" idx="1"/>
          </p:nvPr>
        </p:nvSpPr>
        <p:spPr>
          <a:xfrm>
            <a:off x="994569" y="3300413"/>
            <a:ext cx="7956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 talk through diagram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2 different students both had the same goal of being an engineer. They took different routes and studied at different places but both we able to progress to university and become engineers</a:t>
            </a:r>
            <a:endParaRPr/>
          </a:p>
        </p:txBody>
      </p:sp>
      <p:sp>
        <p:nvSpPr>
          <p:cNvPr id="394" name="Google Shape;394;gea0e78b922_0_1249:notes"/>
          <p:cNvSpPr>
            <a:spLocks noGrp="1" noRot="1" noChangeAspect="1"/>
          </p:cNvSpPr>
          <p:nvPr>
            <p:ph type="sldImg" idx="2"/>
          </p:nvPr>
        </p:nvSpPr>
        <p:spPr>
          <a:xfrm>
            <a:off x="2868613" y="857250"/>
            <a:ext cx="42084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a0e78b922_0_162: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ea0e78b922_0_162: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Question: What careers have you been looking at with your coach? What new careers are you interested in finding out more about?</a:t>
            </a:r>
            <a:endParaRPr/>
          </a:p>
          <a:p>
            <a:pPr marL="0" lvl="0" indent="0" algn="l" rtl="0">
              <a:spcBef>
                <a:spcPts val="0"/>
              </a:spcBef>
              <a:spcAft>
                <a:spcPts val="0"/>
              </a:spcAft>
              <a:buNone/>
            </a:pPr>
            <a:endParaRPr/>
          </a:p>
          <a:p>
            <a:pPr marL="0" lvl="0" indent="0" algn="l" rtl="0">
              <a:spcBef>
                <a:spcPts val="0"/>
              </a:spcBef>
              <a:spcAft>
                <a:spcPts val="0"/>
              </a:spcAft>
              <a:buNone/>
            </a:pPr>
            <a:r>
              <a:rPr lang="en-GB" b="1"/>
              <a:t>If interactive:</a:t>
            </a:r>
            <a:r>
              <a:rPr lang="en-GB"/>
              <a:t> Ask students to shout out / put their hands up different jobs amongst the group.</a:t>
            </a:r>
            <a:endParaRPr/>
          </a:p>
          <a:p>
            <a:pPr marL="0" lvl="0" indent="0" algn="l" rtl="0">
              <a:spcBef>
                <a:spcPts val="0"/>
              </a:spcBef>
              <a:spcAft>
                <a:spcPts val="0"/>
              </a:spcAft>
              <a:buNone/>
            </a:pPr>
            <a:endParaRPr/>
          </a:p>
          <a:p>
            <a:pPr marL="0" lvl="0" indent="0" algn="l" rtl="0">
              <a:spcBef>
                <a:spcPts val="0"/>
              </a:spcBef>
              <a:spcAft>
                <a:spcPts val="0"/>
              </a:spcAft>
              <a:buNone/>
            </a:pPr>
            <a:r>
              <a:rPr lang="en-GB" b="1"/>
              <a:t>If not interactive: </a:t>
            </a:r>
            <a:r>
              <a:rPr lang="en-GB"/>
              <a:t>pose as a rhetorical question to think about throughout the pathways seminar and have it in the back of their minds when learning more about the next steps.</a:t>
            </a:r>
            <a:endParaRPr/>
          </a:p>
        </p:txBody>
      </p:sp>
      <p:sp>
        <p:nvSpPr>
          <p:cNvPr id="234" name="Google Shape;234;gea0e78b922_0_162: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ea0e78b922_0_1345: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ea0e78b922_0_1345: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00"/>
              <a:buFont typeface="Calibri"/>
              <a:buNone/>
            </a:pPr>
            <a:endParaRPr sz="1300"/>
          </a:p>
          <a:p>
            <a:pPr marL="146050" lvl="0" indent="0" algn="l" rtl="0">
              <a:spcBef>
                <a:spcPts val="0"/>
              </a:spcBef>
              <a:spcAft>
                <a:spcPts val="0"/>
              </a:spcAft>
              <a:buClr>
                <a:schemeClr val="dk1"/>
              </a:buClr>
              <a:buSzPts val="1300"/>
              <a:buFont typeface="Calibri"/>
              <a:buNone/>
            </a:pPr>
            <a:r>
              <a:rPr lang="en-GB" sz="1300"/>
              <a:t>Talk through diagram</a:t>
            </a:r>
            <a:endParaRPr sz="1300"/>
          </a:p>
          <a:p>
            <a:pPr marL="146050" lvl="0" indent="0" algn="l" rtl="0">
              <a:spcBef>
                <a:spcPts val="0"/>
              </a:spcBef>
              <a:spcAft>
                <a:spcPts val="0"/>
              </a:spcAft>
              <a:buClr>
                <a:schemeClr val="dk1"/>
              </a:buClr>
              <a:buSzPts val="1300"/>
              <a:buFont typeface="Calibri"/>
              <a:buNone/>
            </a:pPr>
            <a:endParaRPr sz="1300"/>
          </a:p>
          <a:p>
            <a:pPr marL="146050" lvl="0" indent="0" algn="l" rtl="0">
              <a:spcBef>
                <a:spcPts val="0"/>
              </a:spcBef>
              <a:spcAft>
                <a:spcPts val="0"/>
              </a:spcAft>
              <a:buClr>
                <a:schemeClr val="dk1"/>
              </a:buClr>
              <a:buSzPts val="1300"/>
              <a:buFont typeface="Calibri"/>
              <a:buNone/>
            </a:pPr>
            <a:r>
              <a:rPr lang="en-GB" sz="1300"/>
              <a:t>So for this example, some BTECs level 3s are nationally recognsied as alternative educational pathways into higher educations and recognised by british universities. Its important to look at these carefully and ensure your BTECs will allow you to level up to university.  It also shows the benefit of having a back up plan, as if this student hadn’t reached their grades at university they were still able to become a nurse by a different route.</a:t>
            </a:r>
            <a:endParaRPr sz="1300"/>
          </a:p>
        </p:txBody>
      </p:sp>
      <p:sp>
        <p:nvSpPr>
          <p:cNvPr id="417" name="Google Shape;417;gea0e78b922_0_1345: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ea0e78b922_0_1437: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ea0e78b922_0_1437: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Everything we’ve learnt and discussed today ties into your next 2 coaching sessions. You will be exploring what we’ve discussed in more detail and creating your options plans and back up plans</a:t>
            </a:r>
            <a:endParaRPr/>
          </a:p>
        </p:txBody>
      </p:sp>
      <p:sp>
        <p:nvSpPr>
          <p:cNvPr id="435" name="Google Shape;435;gea0e78b922_0_1437: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ea0e78b922_0_1518: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ea0e78b922_0_1518: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 in the next sessions, you will revisit the post 16 options that we’ve looked at today. You can teach your coach about what we’ve learnt as they may not know the ins and outs of it all.</a:t>
            </a:r>
            <a:endParaRPr/>
          </a:p>
          <a:p>
            <a:pPr marL="0" lvl="0" indent="0" algn="l" rtl="0">
              <a:spcBef>
                <a:spcPts val="0"/>
              </a:spcBef>
              <a:spcAft>
                <a:spcPts val="0"/>
              </a:spcAft>
              <a:buNone/>
            </a:pPr>
            <a:endParaRPr/>
          </a:p>
          <a:p>
            <a:pPr marL="0" lvl="0" indent="0" algn="l" rtl="0">
              <a:spcBef>
                <a:spcPts val="0"/>
              </a:spcBef>
              <a:spcAft>
                <a:spcPts val="0"/>
              </a:spcAft>
              <a:buNone/>
            </a:pPr>
            <a:r>
              <a:rPr lang="en-GB"/>
              <a:t>You will then be able to speak to your coach about what your ideal pathway looks like and also your back up options that would allow you to still reach the same goal. This is something you can work on together as they may have insight into these next steps from their own personal experiences.</a:t>
            </a:r>
            <a:endParaRPr/>
          </a:p>
          <a:p>
            <a:pPr marL="0" lvl="0" indent="0" algn="l" rtl="0">
              <a:spcBef>
                <a:spcPts val="0"/>
              </a:spcBef>
              <a:spcAft>
                <a:spcPts val="0"/>
              </a:spcAft>
              <a:buNone/>
            </a:pPr>
            <a:endParaRPr/>
          </a:p>
          <a:p>
            <a:pPr marL="0" lvl="0" indent="0" algn="l" rtl="0">
              <a:spcBef>
                <a:spcPts val="0"/>
              </a:spcBef>
              <a:spcAft>
                <a:spcPts val="0"/>
              </a:spcAft>
              <a:buNone/>
            </a:pPr>
            <a:r>
              <a:rPr lang="en-GB"/>
              <a:t>You will be making these decisions in year 11 so you will learn more about the Aspite process and how to begin on your pathways such as when to apply, how to apply and key dates of these.</a:t>
            </a:r>
            <a:endParaRPr/>
          </a:p>
          <a:p>
            <a:pPr marL="0" lvl="0" indent="0" algn="l" rtl="0">
              <a:spcBef>
                <a:spcPts val="0"/>
              </a:spcBef>
              <a:spcAft>
                <a:spcPts val="0"/>
              </a:spcAft>
              <a:buNone/>
            </a:pPr>
            <a:endParaRPr/>
          </a:p>
          <a:p>
            <a:pPr marL="0" lvl="0" indent="0" algn="l" rtl="0">
              <a:spcBef>
                <a:spcPts val="0"/>
              </a:spcBef>
              <a:spcAft>
                <a:spcPts val="0"/>
              </a:spcAft>
              <a:buNone/>
            </a:pPr>
            <a:r>
              <a:rPr lang="en-GB"/>
              <a:t>You will alo get a change to speak to your SRM who may be working in the career sector you’re interested in or linked in some way. These conversations are so helpful and help you get an insight into what the job actually entails but also how they got their dream job.</a:t>
            </a:r>
            <a:endParaRPr/>
          </a:p>
          <a:p>
            <a:pPr marL="0" lvl="0" indent="0" algn="l" rtl="0">
              <a:spcBef>
                <a:spcPts val="0"/>
              </a:spcBef>
              <a:spcAft>
                <a:spcPts val="0"/>
              </a:spcAft>
              <a:buNone/>
            </a:pPr>
            <a:endParaRPr/>
          </a:p>
          <a:p>
            <a:pPr marL="0" lvl="0" indent="0" algn="l" rtl="0">
              <a:spcBef>
                <a:spcPts val="0"/>
              </a:spcBef>
              <a:spcAft>
                <a:spcPts val="0"/>
              </a:spcAft>
              <a:buNone/>
            </a:pPr>
            <a:r>
              <a:rPr lang="en-GB"/>
              <a:t>Lastly everything you have worked on together and coming up with your options plan will be consolidated into your options plan that keeps all your work together.</a:t>
            </a:r>
            <a:endParaRPr/>
          </a:p>
        </p:txBody>
      </p:sp>
      <p:sp>
        <p:nvSpPr>
          <p:cNvPr id="442" name="Google Shape;442;gea0e78b922_0_1518: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ea0e78b922_0_1603:notes"/>
          <p:cNvSpPr txBox="1">
            <a:spLocks noGrp="1"/>
          </p:cNvSpPr>
          <p:nvPr>
            <p:ph type="body" idx="1"/>
          </p:nvPr>
        </p:nvSpPr>
        <p:spPr>
          <a:xfrm>
            <a:off x="745593" y="4785976"/>
            <a:ext cx="5968200" cy="3916500"/>
          </a:xfrm>
          <a:prstGeom prst="rect">
            <a:avLst/>
          </a:prstGeom>
          <a:noFill/>
          <a:ln>
            <a:noFill/>
          </a:ln>
        </p:spPr>
        <p:txBody>
          <a:bodyPr spcFirstLastPara="1" wrap="square" lIns="88675" tIns="44325" rIns="88675" bIns="44325" anchor="t" anchorCtr="0">
            <a:noAutofit/>
          </a:bodyPr>
          <a:lstStyle/>
          <a:p>
            <a:pPr marL="0" lvl="0" indent="0" algn="l" rtl="0">
              <a:lnSpc>
                <a:spcPct val="100000"/>
              </a:lnSpc>
              <a:spcBef>
                <a:spcPts val="0"/>
              </a:spcBef>
              <a:spcAft>
                <a:spcPts val="0"/>
              </a:spcAft>
              <a:buClr>
                <a:schemeClr val="dk1"/>
              </a:buClr>
              <a:buSzPts val="1400"/>
              <a:buFont typeface="Arial"/>
              <a:buNone/>
            </a:pPr>
            <a:r>
              <a:rPr lang="en-GB"/>
              <a:t>GET PEOPLE TO SHOUT OUT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GB"/>
              <a:t>So looking forward, this is the last slide so bear with me. I wanted to recap with you all about what we now know and how we can pass this onto our coaches.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GB"/>
              <a:t>Here are some questions: go through the questions and get the students to shout out</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GB"/>
              <a:t>1: A levels, BTECs, apprenticeships, -&gt; sixth forms, FE colleges and apprenticeships</a:t>
            </a:r>
            <a:endParaRPr/>
          </a:p>
          <a:p>
            <a:pPr marL="0" lvl="0" indent="0" algn="l" rtl="0">
              <a:lnSpc>
                <a:spcPct val="100000"/>
              </a:lnSpc>
              <a:spcBef>
                <a:spcPts val="0"/>
              </a:spcBef>
              <a:spcAft>
                <a:spcPts val="0"/>
              </a:spcAft>
              <a:buClr>
                <a:schemeClr val="dk1"/>
              </a:buClr>
              <a:buSzPts val="1400"/>
              <a:buFont typeface="Arial"/>
              <a:buNone/>
            </a:pPr>
            <a:r>
              <a:rPr lang="en-GB"/>
              <a:t>2: think about your personal preferences -&gt; what environment works best for you? Do you like exams? Do you like structure? How good are you at managing your time and workloads? Does it push me towards my future career?</a:t>
            </a:r>
            <a:endParaRPr/>
          </a:p>
          <a:p>
            <a:pPr marL="0" lvl="0" indent="0" algn="l" rtl="0">
              <a:lnSpc>
                <a:spcPct val="100000"/>
              </a:lnSpc>
              <a:spcBef>
                <a:spcPts val="0"/>
              </a:spcBef>
              <a:spcAft>
                <a:spcPts val="0"/>
              </a:spcAft>
              <a:buClr>
                <a:schemeClr val="dk1"/>
              </a:buClr>
              <a:buSzPts val="1400"/>
              <a:buFont typeface="Arial"/>
              <a:buNone/>
            </a:pPr>
            <a:r>
              <a:rPr lang="en-GB"/>
              <a:t>3: having a back up plan and knowing the different route you can take to achieve your goal</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GB"/>
              <a:t>So in your next session with your coach - what are you going to tell them and teach them about what you’ve learnt? How can you together plan your pathway to success?</a:t>
            </a:r>
            <a:endParaRPr/>
          </a:p>
        </p:txBody>
      </p:sp>
      <p:sp>
        <p:nvSpPr>
          <p:cNvPr id="452" name="Google Shape;452;gea0e78b922_0_1603:notes"/>
          <p:cNvSpPr>
            <a:spLocks noGrp="1" noRot="1" noChangeAspect="1"/>
          </p:cNvSpPr>
          <p:nvPr>
            <p:ph type="sldImg" idx="2"/>
          </p:nvPr>
        </p:nvSpPr>
        <p:spPr>
          <a:xfrm>
            <a:off x="410950" y="1243013"/>
            <a:ext cx="6637200" cy="3357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ea0e78b922_0_1687: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gea0e78b922_0_1687: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 that is the end of the pathways seminar so thank you all for listening and getting involved. I hope it was really helpful and now you know how to get the most out of your next sessions. Does anyone have any questions or teachers have anything they would like to add?</a:t>
            </a:r>
            <a:endParaRPr/>
          </a:p>
        </p:txBody>
      </p:sp>
      <p:sp>
        <p:nvSpPr>
          <p:cNvPr id="464" name="Google Shape;464;gea0e78b922_0_1687: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24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a0e78b922_0_248: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ea0e78b922_0_248: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 today’s pathways seminar we are going to focus on your options after completing GCSEs and what the next steps are to reach your dream careers.</a:t>
            </a:r>
            <a:endParaRPr/>
          </a:p>
          <a:p>
            <a:pPr marL="0" lvl="0" indent="0" algn="l" rtl="0">
              <a:spcBef>
                <a:spcPts val="0"/>
              </a:spcBef>
              <a:spcAft>
                <a:spcPts val="0"/>
              </a:spcAft>
              <a:buNone/>
            </a:pPr>
            <a:endParaRPr/>
          </a:p>
          <a:p>
            <a:pPr marL="0" lvl="0" indent="0" algn="l" rtl="0">
              <a:spcBef>
                <a:spcPts val="0"/>
              </a:spcBef>
              <a:spcAft>
                <a:spcPts val="0"/>
              </a:spcAft>
              <a:buNone/>
            </a:pPr>
            <a:r>
              <a:rPr lang="en-GB"/>
              <a:t>We will learn about the different options available to you after completing GCSEs and what they all entail.</a:t>
            </a:r>
            <a:endParaRPr/>
          </a:p>
          <a:p>
            <a:pPr marL="0" lvl="0" indent="0" algn="l" rtl="0">
              <a:spcBef>
                <a:spcPts val="0"/>
              </a:spcBef>
              <a:spcAft>
                <a:spcPts val="0"/>
              </a:spcAft>
              <a:buNone/>
            </a:pPr>
            <a:endParaRPr/>
          </a:p>
          <a:p>
            <a:pPr marL="0" lvl="0" indent="0" algn="l" rtl="0">
              <a:spcBef>
                <a:spcPts val="0"/>
              </a:spcBef>
              <a:spcAft>
                <a:spcPts val="0"/>
              </a:spcAft>
              <a:buNone/>
            </a:pPr>
            <a:r>
              <a:rPr lang="en-GB"/>
              <a:t>We will also think about the process of deciding when options and pathways are best for you depending on your personal preferences like predicted grades, working styles and ambitions.</a:t>
            </a:r>
            <a:endParaRPr/>
          </a:p>
          <a:p>
            <a:pPr marL="0" lvl="0" indent="0" algn="l" rtl="0">
              <a:spcBef>
                <a:spcPts val="0"/>
              </a:spcBef>
              <a:spcAft>
                <a:spcPts val="0"/>
              </a:spcAft>
              <a:buNone/>
            </a:pPr>
            <a:endParaRPr/>
          </a:p>
          <a:p>
            <a:pPr marL="0" lvl="0" indent="0" algn="l" rtl="0">
              <a:spcBef>
                <a:spcPts val="0"/>
              </a:spcBef>
              <a:spcAft>
                <a:spcPts val="0"/>
              </a:spcAft>
              <a:buNone/>
            </a:pPr>
            <a:r>
              <a:rPr lang="en-GB"/>
              <a:t>We will also need to think about back up options if you don’t get the grades you want to get into Plan A so we’ll be exploring the different options and routes to take if this arises.</a:t>
            </a:r>
            <a:endParaRPr/>
          </a:p>
          <a:p>
            <a:pPr marL="0" lvl="0" indent="0" algn="l" rtl="0">
              <a:spcBef>
                <a:spcPts val="0"/>
              </a:spcBef>
              <a:spcAft>
                <a:spcPts val="0"/>
              </a:spcAft>
              <a:buNone/>
            </a:pPr>
            <a:endParaRPr/>
          </a:p>
          <a:p>
            <a:pPr marL="0" lvl="0" indent="0" algn="l" rtl="0">
              <a:spcBef>
                <a:spcPts val="0"/>
              </a:spcBef>
              <a:spcAft>
                <a:spcPts val="0"/>
              </a:spcAft>
              <a:buNone/>
            </a:pPr>
            <a:r>
              <a:rPr lang="en-GB"/>
              <a:t>Lastly I will explain how this pathways seminar and what we learn today will tie into the last 2 coaching sessions and how your coach can help you create and consolidate these options and pathways with you.</a:t>
            </a:r>
            <a:endParaRPr/>
          </a:p>
        </p:txBody>
      </p:sp>
      <p:sp>
        <p:nvSpPr>
          <p:cNvPr id="246" name="Google Shape;246;gea0e78b922_0_248: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ea0e78b922_0_332:notes"/>
          <p:cNvSpPr txBox="1">
            <a:spLocks noGrp="1"/>
          </p:cNvSpPr>
          <p:nvPr>
            <p:ph type="body" idx="1"/>
          </p:nvPr>
        </p:nvSpPr>
        <p:spPr>
          <a:xfrm>
            <a:off x="994569" y="3300413"/>
            <a:ext cx="7956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So first up we need to think about what you can study after GCSEs and the different options available to you at Post 16 level.</a:t>
            </a:r>
            <a:endParaRPr dirty="0"/>
          </a:p>
        </p:txBody>
      </p:sp>
      <p:sp>
        <p:nvSpPr>
          <p:cNvPr id="255" name="Google Shape;255;gea0e78b922_0_332:notes"/>
          <p:cNvSpPr>
            <a:spLocks noGrp="1" noRot="1" noChangeAspect="1"/>
          </p:cNvSpPr>
          <p:nvPr>
            <p:ph type="sldImg" idx="2"/>
          </p:nvPr>
        </p:nvSpPr>
        <p:spPr>
          <a:xfrm>
            <a:off x="2868613" y="857250"/>
            <a:ext cx="42084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ea0e78b922_0_418: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ea0e78b922_0_418: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500">
                <a:solidFill>
                  <a:schemeClr val="dk2"/>
                </a:solidFill>
              </a:rPr>
              <a:t>By now, you may already have an idea about your future journey, such as applying for higher education or a particular career. Most careers and university courses require you to have certain qualifications so we’re going to have a look at some of the most common options after you finish school.</a:t>
            </a:r>
            <a:endParaRPr sz="1500">
              <a:solidFill>
                <a:schemeClr val="dk2"/>
              </a:solidFill>
            </a:endParaRPr>
          </a:p>
          <a:p>
            <a:pPr marL="0" lvl="0" indent="0" algn="l" rtl="0">
              <a:lnSpc>
                <a:spcPct val="100000"/>
              </a:lnSpc>
              <a:spcBef>
                <a:spcPts val="0"/>
              </a:spcBef>
              <a:spcAft>
                <a:spcPts val="0"/>
              </a:spcAft>
              <a:buSzPts val="1400"/>
              <a:buNone/>
            </a:pPr>
            <a:endParaRPr sz="1500">
              <a:solidFill>
                <a:schemeClr val="dk2"/>
              </a:solidFill>
            </a:endParaRPr>
          </a:p>
          <a:p>
            <a:pPr marL="0" lvl="0" indent="0" algn="l" rtl="0">
              <a:lnSpc>
                <a:spcPct val="100000"/>
              </a:lnSpc>
              <a:spcBef>
                <a:spcPts val="0"/>
              </a:spcBef>
              <a:spcAft>
                <a:spcPts val="0"/>
              </a:spcAft>
              <a:buSzPts val="1400"/>
              <a:buNone/>
            </a:pPr>
            <a:r>
              <a:rPr lang="en-GB" sz="1500">
                <a:solidFill>
                  <a:schemeClr val="dk2"/>
                </a:solidFill>
              </a:rPr>
              <a:t>A simple way to look at what steps are available to you once you finish school, to make you qualified and prepared for your dream careers is thinking about levels. We are currently sat at Level 2 which is GCSEs so this is our starting point.</a:t>
            </a:r>
            <a:endParaRPr sz="1500">
              <a:solidFill>
                <a:schemeClr val="dk2"/>
              </a:solidFill>
            </a:endParaRPr>
          </a:p>
          <a:p>
            <a:pPr marL="0" lvl="0" indent="0" algn="l" rtl="0">
              <a:lnSpc>
                <a:spcPct val="100000"/>
              </a:lnSpc>
              <a:spcBef>
                <a:spcPts val="0"/>
              </a:spcBef>
              <a:spcAft>
                <a:spcPts val="0"/>
              </a:spcAft>
              <a:buSzPts val="1400"/>
              <a:buNone/>
            </a:pPr>
            <a:endParaRPr sz="1500">
              <a:solidFill>
                <a:schemeClr val="dk2"/>
              </a:solidFill>
            </a:endParaRPr>
          </a:p>
          <a:p>
            <a:pPr marL="0" lvl="0" indent="0" algn="l" rtl="0">
              <a:lnSpc>
                <a:spcPct val="100000"/>
              </a:lnSpc>
              <a:spcBef>
                <a:spcPts val="0"/>
              </a:spcBef>
              <a:spcAft>
                <a:spcPts val="0"/>
              </a:spcAft>
              <a:buSzPts val="1400"/>
              <a:buNone/>
            </a:pPr>
            <a:r>
              <a:rPr lang="en-GB" sz="1500">
                <a:solidFill>
                  <a:schemeClr val="dk2"/>
                </a:solidFill>
              </a:rPr>
              <a:t>During sixth form and post 16 , you’ll mostly be completing Level 3 qualifications, having already completed Level 2 during your GCSEs.</a:t>
            </a:r>
            <a:endParaRPr sz="1500">
              <a:solidFill>
                <a:schemeClr val="dk2"/>
              </a:solidFill>
            </a:endParaRPr>
          </a:p>
          <a:p>
            <a:pPr marL="0" lvl="0" indent="0" algn="l" rtl="0">
              <a:lnSpc>
                <a:spcPct val="100000"/>
              </a:lnSpc>
              <a:spcBef>
                <a:spcPts val="0"/>
              </a:spcBef>
              <a:spcAft>
                <a:spcPts val="0"/>
              </a:spcAft>
              <a:buSzPts val="1400"/>
              <a:buNone/>
            </a:pPr>
            <a:endParaRPr sz="1500">
              <a:solidFill>
                <a:schemeClr val="dk2"/>
              </a:solidFill>
            </a:endParaRPr>
          </a:p>
          <a:p>
            <a:pPr marL="0" lvl="0" indent="0" algn="l" rtl="0">
              <a:lnSpc>
                <a:spcPct val="100000"/>
              </a:lnSpc>
              <a:spcBef>
                <a:spcPts val="0"/>
              </a:spcBef>
              <a:spcAft>
                <a:spcPts val="0"/>
              </a:spcAft>
              <a:buSzPts val="1400"/>
              <a:buNone/>
            </a:pPr>
            <a:r>
              <a:rPr lang="en-GB" sz="1500">
                <a:solidFill>
                  <a:schemeClr val="dk2"/>
                </a:solidFill>
              </a:rPr>
              <a:t>But what are you going to do next to get qualified? Let’s have a look at the next few levels and what some of your options are.</a:t>
            </a:r>
            <a:endParaRPr sz="1500">
              <a:solidFill>
                <a:schemeClr val="dk2"/>
              </a:solidFill>
            </a:endParaRPr>
          </a:p>
          <a:p>
            <a:pPr marL="0" lvl="0" indent="0" algn="l" rtl="0">
              <a:lnSpc>
                <a:spcPct val="100000"/>
              </a:lnSpc>
              <a:spcBef>
                <a:spcPts val="0"/>
              </a:spcBef>
              <a:spcAft>
                <a:spcPts val="0"/>
              </a:spcAft>
              <a:buSzPts val="1400"/>
              <a:buNone/>
            </a:pPr>
            <a:endParaRPr sz="1500">
              <a:solidFill>
                <a:schemeClr val="dk2"/>
              </a:solidFill>
            </a:endParaRPr>
          </a:p>
          <a:p>
            <a:pPr marL="0" lvl="0" indent="0" algn="l" rtl="0">
              <a:lnSpc>
                <a:spcPct val="100000"/>
              </a:lnSpc>
              <a:spcBef>
                <a:spcPts val="0"/>
              </a:spcBef>
              <a:spcAft>
                <a:spcPts val="0"/>
              </a:spcAft>
              <a:buSzPts val="1400"/>
              <a:buNone/>
            </a:pPr>
            <a:r>
              <a:rPr lang="en-GB" sz="1500">
                <a:solidFill>
                  <a:schemeClr val="dk2"/>
                </a:solidFill>
              </a:rPr>
              <a:t>Briefly go through options.</a:t>
            </a:r>
            <a:endParaRPr sz="1500">
              <a:solidFill>
                <a:schemeClr val="dk2"/>
              </a:solidFill>
            </a:endParaRPr>
          </a:p>
          <a:p>
            <a:pPr marL="0" lvl="0" indent="0" algn="l" rtl="0">
              <a:lnSpc>
                <a:spcPct val="100000"/>
              </a:lnSpc>
              <a:spcBef>
                <a:spcPts val="0"/>
              </a:spcBef>
              <a:spcAft>
                <a:spcPts val="0"/>
              </a:spcAft>
              <a:buSzPts val="1400"/>
              <a:buNone/>
            </a:pPr>
            <a:endParaRPr sz="1500">
              <a:solidFill>
                <a:schemeClr val="dk2"/>
              </a:solidFill>
            </a:endParaRPr>
          </a:p>
          <a:p>
            <a:pPr marL="0" lvl="0" indent="0" algn="l" rtl="0">
              <a:lnSpc>
                <a:spcPct val="100000"/>
              </a:lnSpc>
              <a:spcBef>
                <a:spcPts val="0"/>
              </a:spcBef>
              <a:spcAft>
                <a:spcPts val="0"/>
              </a:spcAft>
              <a:buSzPts val="1400"/>
              <a:buNone/>
            </a:pPr>
            <a:r>
              <a:rPr lang="en-GB" sz="1500">
                <a:solidFill>
                  <a:schemeClr val="dk2"/>
                </a:solidFill>
              </a:rPr>
              <a:t>As you can see there are several options available to you but today we’re going to focus in on A levels, BTECs and advanced apprenticeships that are the next step up from GCSEs. We will consider these in light of the higher levels like university and degree apprenticeships but we need to complete the first levels before venturing further up.</a:t>
            </a:r>
            <a:endParaRPr sz="1500">
              <a:solidFill>
                <a:schemeClr val="dk2"/>
              </a:solidFill>
            </a:endParaRPr>
          </a:p>
          <a:p>
            <a:pPr marL="0" lvl="0" indent="0" algn="l" rtl="0">
              <a:lnSpc>
                <a:spcPct val="100000"/>
              </a:lnSpc>
              <a:spcBef>
                <a:spcPts val="0"/>
              </a:spcBef>
              <a:spcAft>
                <a:spcPts val="0"/>
              </a:spcAft>
              <a:buSzPts val="1400"/>
              <a:buNone/>
            </a:pPr>
            <a:endParaRPr sz="1500">
              <a:solidFill>
                <a:schemeClr val="dk2"/>
              </a:solidFill>
            </a:endParaRPr>
          </a:p>
          <a:p>
            <a:pPr marL="0" lvl="0" indent="0" algn="l" rtl="0">
              <a:lnSpc>
                <a:spcPct val="100000"/>
              </a:lnSpc>
              <a:spcBef>
                <a:spcPts val="0"/>
              </a:spcBef>
              <a:spcAft>
                <a:spcPts val="0"/>
              </a:spcAft>
              <a:buSzPts val="1400"/>
              <a:buNone/>
            </a:pPr>
            <a:r>
              <a:rPr lang="en-GB" sz="1500">
                <a:solidFill>
                  <a:schemeClr val="dk2"/>
                </a:solidFill>
              </a:rPr>
              <a:t>One thing I want you to always remember when making these decisions is what level you’re going to be on - make sure that you’re always levelling up your qualifications!</a:t>
            </a:r>
            <a:endParaRPr sz="1500">
              <a:solidFill>
                <a:schemeClr val="dk2"/>
              </a:solidFill>
            </a:endParaRPr>
          </a:p>
        </p:txBody>
      </p:sp>
      <p:sp>
        <p:nvSpPr>
          <p:cNvPr id="268" name="Google Shape;268;gea0e78b922_0_418: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ea0e78b922_0_503: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gea0e78b922_0_503: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dirty="0"/>
              <a:t>So here are the 3 main options and pathways we are going to focus on today.</a:t>
            </a:r>
            <a:endParaRPr dirty="0"/>
          </a:p>
          <a:p>
            <a:pPr marL="457200" lvl="0" indent="-228600" algn="l" rtl="0">
              <a:spcBef>
                <a:spcPts val="0"/>
              </a:spcBef>
              <a:spcAft>
                <a:spcPts val="0"/>
              </a:spcAft>
              <a:buClr>
                <a:schemeClr val="dk1"/>
              </a:buClr>
              <a:buSzPts val="1400"/>
              <a:buFont typeface="Arial"/>
              <a:buNone/>
            </a:pPr>
            <a:endParaRPr dirty="0"/>
          </a:p>
          <a:p>
            <a:pPr marL="457200" lvl="0" indent="-228600" algn="l" rtl="0">
              <a:spcBef>
                <a:spcPts val="0"/>
              </a:spcBef>
              <a:spcAft>
                <a:spcPts val="0"/>
              </a:spcAft>
              <a:buClr>
                <a:schemeClr val="dk1"/>
              </a:buClr>
              <a:buSzPts val="1400"/>
              <a:buFont typeface="Arial"/>
              <a:buNone/>
            </a:pPr>
            <a:r>
              <a:rPr lang="en-GB" dirty="0"/>
              <a:t>Firstly A Levels are mainly based on academic learning and most are assessed via exams. They typically require you to have high GCSE grades so 5s and above, including maths and </a:t>
            </a:r>
            <a:r>
              <a:rPr lang="en-GB" dirty="0" err="1"/>
              <a:t>english</a:t>
            </a:r>
            <a:r>
              <a:rPr lang="en-GB" dirty="0"/>
              <a:t>. You can choose to study subjects taken at GCSE in more depth or study new subjects like economics, psychology that you haven’t learnt about before. You would take 3 subjects to keep your career options open or choose more specific subjects if needed for specific careers like medicine.</a:t>
            </a:r>
            <a:endParaRPr dirty="0"/>
          </a:p>
          <a:p>
            <a:pPr marL="457200" lvl="0" indent="-228600" algn="l" rtl="0">
              <a:spcBef>
                <a:spcPts val="0"/>
              </a:spcBef>
              <a:spcAft>
                <a:spcPts val="0"/>
              </a:spcAft>
              <a:buClr>
                <a:schemeClr val="dk1"/>
              </a:buClr>
              <a:buSzPts val="1400"/>
              <a:buFont typeface="Arial"/>
              <a:buNone/>
            </a:pPr>
            <a:endParaRPr dirty="0"/>
          </a:p>
          <a:p>
            <a:pPr marL="457200" lvl="0" indent="-228600" algn="l" rtl="0">
              <a:spcBef>
                <a:spcPts val="0"/>
              </a:spcBef>
              <a:spcAft>
                <a:spcPts val="0"/>
              </a:spcAft>
              <a:buClr>
                <a:schemeClr val="dk1"/>
              </a:buClr>
              <a:buSzPts val="1400"/>
              <a:buFont typeface="Arial"/>
              <a:buNone/>
            </a:pPr>
            <a:r>
              <a:rPr lang="en-GB" dirty="0"/>
              <a:t>Next on the list is BTECs. These are typically single subject courses like health and social care, tourism, engineering and are often assessed through coursework. However you may have to complete exams if doing a higher level BTEC like Level 3. Thy typically teach you the practical skills and knowledge for particular areas of employment or career. Entry requirements are not as high as sixth forms typically but can change depending on the courses.</a:t>
            </a:r>
            <a:endParaRPr dirty="0"/>
          </a:p>
          <a:p>
            <a:pPr marL="457200" lvl="0" indent="-228600" algn="l" rtl="0">
              <a:spcBef>
                <a:spcPts val="0"/>
              </a:spcBef>
              <a:spcAft>
                <a:spcPts val="0"/>
              </a:spcAft>
              <a:buClr>
                <a:schemeClr val="dk1"/>
              </a:buClr>
              <a:buSzPts val="1400"/>
              <a:buFont typeface="Arial"/>
              <a:buNone/>
            </a:pPr>
            <a:endParaRPr dirty="0"/>
          </a:p>
          <a:p>
            <a:pPr marL="457200" lvl="0" indent="-228600" algn="l" rtl="0">
              <a:spcBef>
                <a:spcPts val="0"/>
              </a:spcBef>
              <a:spcAft>
                <a:spcPts val="0"/>
              </a:spcAft>
              <a:buClr>
                <a:schemeClr val="dk1"/>
              </a:buClr>
              <a:buSzPts val="1400"/>
              <a:buFont typeface="Arial"/>
              <a:buNone/>
            </a:pPr>
            <a:r>
              <a:rPr lang="en-GB" dirty="0"/>
              <a:t>Lastly another option is Apprenticeships. This is where you combine paid work with a company and learning, having to study once a week at a FE college. It combines practical on the job skills training and off the job learning. The entry requirements for this depends on the industry, job role or apprenticeship level.</a:t>
            </a:r>
            <a:endParaRPr dirty="0"/>
          </a:p>
          <a:p>
            <a:pPr marL="457200" lvl="0" indent="-228600" algn="l" rtl="0">
              <a:spcBef>
                <a:spcPts val="0"/>
              </a:spcBef>
              <a:spcAft>
                <a:spcPts val="0"/>
              </a:spcAft>
              <a:buClr>
                <a:schemeClr val="dk1"/>
              </a:buClr>
              <a:buSzPts val="1400"/>
              <a:buFont typeface="Arial"/>
              <a:buNone/>
            </a:pPr>
            <a:endParaRPr dirty="0"/>
          </a:p>
          <a:p>
            <a:pPr marL="457200" lvl="0" indent="-228600" algn="l" rtl="0">
              <a:spcBef>
                <a:spcPts val="0"/>
              </a:spcBef>
              <a:spcAft>
                <a:spcPts val="0"/>
              </a:spcAft>
              <a:buClr>
                <a:schemeClr val="dk1"/>
              </a:buClr>
              <a:buSzPts val="1400"/>
              <a:buFont typeface="Arial"/>
              <a:buNone/>
            </a:pPr>
            <a:r>
              <a:rPr lang="en-GB" dirty="0"/>
              <a:t>As you saw in the last slide, there is also a thing called T Levels. They are a new level 3 2 year course. They include vocational skills and theory as well as work placements but will only be available at some schools in certain sectors like: design and surveying, engineering, health care science and education. These aren’t widely available at the minute so we are still going to focus on these main 3.</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So from what we’ve just learned, what do you think are the pros and cons of each option? Discuss with pupils</a:t>
            </a:r>
            <a:endParaRPr dirty="0"/>
          </a:p>
        </p:txBody>
      </p:sp>
      <p:sp>
        <p:nvSpPr>
          <p:cNvPr id="276" name="Google Shape;276;gea0e78b922_0_503: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a0e78b922_0_586: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ea0e78b922_0_586: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 we’ve discussed the different options you can study after GCSEs but now its time to think about where you can study these options as they do vary depending on what you decide to study</a:t>
            </a:r>
            <a:endParaRPr/>
          </a:p>
        </p:txBody>
      </p:sp>
      <p:sp>
        <p:nvSpPr>
          <p:cNvPr id="285" name="Google Shape;285;gea0e78b922_0_586: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b064d016c_1_6:notes"/>
          <p:cNvSpPr>
            <a:spLocks noGrp="1" noRot="1" noChangeAspect="1"/>
          </p:cNvSpPr>
          <p:nvPr>
            <p:ph type="sldImg" idx="2"/>
          </p:nvPr>
        </p:nvSpPr>
        <p:spPr>
          <a:xfrm>
            <a:off x="2684988" y="857250"/>
            <a:ext cx="4575600" cy="2314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gcb064d016c_1_6: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So on the slide shows the 3 different locations you can study at after GCSES. I’m going to go through each path individually and so we can get a better understanding of these different locations and the pathways they lead to.</a:t>
            </a:r>
            <a:endParaRPr/>
          </a:p>
        </p:txBody>
      </p:sp>
      <p:sp>
        <p:nvSpPr>
          <p:cNvPr id="292" name="Google Shape;292;gcb064d016c_1_6: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a0e78b922_0_667:notes"/>
          <p:cNvSpPr>
            <a:spLocks noGrp="1" noRot="1" noChangeAspect="1"/>
          </p:cNvSpPr>
          <p:nvPr>
            <p:ph type="sldImg" idx="2"/>
          </p:nvPr>
        </p:nvSpPr>
        <p:spPr>
          <a:xfrm>
            <a:off x="2868613" y="857250"/>
            <a:ext cx="4208462"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ea0e78b922_0_667:notes"/>
          <p:cNvSpPr txBox="1">
            <a:spLocks noGrp="1"/>
          </p:cNvSpPr>
          <p:nvPr>
            <p:ph type="body" idx="1"/>
          </p:nvPr>
        </p:nvSpPr>
        <p:spPr>
          <a:xfrm>
            <a:off x="994568" y="3300413"/>
            <a:ext cx="7956600" cy="27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r>
              <a:rPr lang="en-GB"/>
              <a:t>So firstly we have FE or Further Education colleges. These typically offer a large range of vocational and academic qualifications for levels 1-3/ There are no minimum entries requirements so may not be as competitive as sixth form colleges. They are often large organisations that may have more than one site and there is no upper age limit on students who can enroll. They allow students to have more independence.</a:t>
            </a:r>
            <a:endParaRPr/>
          </a:p>
          <a:p>
            <a:pPr marL="457200" lvl="0" indent="-228600" algn="l" rtl="0">
              <a:spcBef>
                <a:spcPts val="0"/>
              </a:spcBef>
              <a:spcAft>
                <a:spcPts val="0"/>
              </a:spcAft>
              <a:buSzPts val="1400"/>
              <a:buNone/>
            </a:pPr>
            <a:endParaRPr/>
          </a:p>
          <a:p>
            <a:pPr marL="0" lvl="0" indent="0" algn="l" rtl="0">
              <a:spcBef>
                <a:spcPts val="0"/>
              </a:spcBef>
              <a:spcAft>
                <a:spcPts val="0"/>
              </a:spcAft>
              <a:buNone/>
            </a:pPr>
            <a:endParaRPr/>
          </a:p>
        </p:txBody>
      </p:sp>
      <p:sp>
        <p:nvSpPr>
          <p:cNvPr id="306" name="Google Shape;306;gea0e78b922_0_667:notes"/>
          <p:cNvSpPr txBox="1">
            <a:spLocks noGrp="1"/>
          </p:cNvSpPr>
          <p:nvPr>
            <p:ph type="sldNum" idx="12"/>
          </p:nvPr>
        </p:nvSpPr>
        <p:spPr>
          <a:xfrm>
            <a:off x="5634156" y="6513513"/>
            <a:ext cx="4309800" cy="3444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800027" y="1296173"/>
            <a:ext cx="10800160" cy="275734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929"/>
              <a:buFont typeface="Calibri"/>
              <a:buNone/>
              <a:defRPr sz="692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800027" y="4159854"/>
            <a:ext cx="10800160" cy="1912175"/>
          </a:xfrm>
          <a:prstGeom prst="rect">
            <a:avLst/>
          </a:prstGeom>
          <a:noFill/>
          <a:ln>
            <a:noFill/>
          </a:ln>
        </p:spPr>
        <p:txBody>
          <a:bodyPr spcFirstLastPara="1" wrap="square" lIns="91425" tIns="45700" rIns="91425" bIns="45700" anchor="t" anchorCtr="0">
            <a:noAutofit/>
          </a:bodyPr>
          <a:lstStyle>
            <a:lvl1pPr lvl="0" algn="ctr">
              <a:lnSpc>
                <a:spcPct val="90000"/>
              </a:lnSpc>
              <a:spcBef>
                <a:spcPts val="1155"/>
              </a:spcBef>
              <a:spcAft>
                <a:spcPts val="0"/>
              </a:spcAft>
              <a:buClr>
                <a:schemeClr val="dk1"/>
              </a:buClr>
              <a:buSzPts val="2772"/>
              <a:buNone/>
              <a:defRPr sz="2772"/>
            </a:lvl1pPr>
            <a:lvl2pPr lvl="1" algn="ctr">
              <a:lnSpc>
                <a:spcPct val="90000"/>
              </a:lnSpc>
              <a:spcBef>
                <a:spcPts val="577"/>
              </a:spcBef>
              <a:spcAft>
                <a:spcPts val="0"/>
              </a:spcAft>
              <a:buClr>
                <a:schemeClr val="dk1"/>
              </a:buClr>
              <a:buSzPts val="2310"/>
              <a:buNone/>
              <a:defRPr sz="2310"/>
            </a:lvl2pPr>
            <a:lvl3pPr lvl="2" algn="ctr">
              <a:lnSpc>
                <a:spcPct val="90000"/>
              </a:lnSpc>
              <a:spcBef>
                <a:spcPts val="577"/>
              </a:spcBef>
              <a:spcAft>
                <a:spcPts val="0"/>
              </a:spcAft>
              <a:buClr>
                <a:schemeClr val="dk1"/>
              </a:buClr>
              <a:buSzPts val="2079"/>
              <a:buNone/>
              <a:defRPr sz="2079"/>
            </a:lvl3pPr>
            <a:lvl4pPr lvl="3" algn="ctr">
              <a:lnSpc>
                <a:spcPct val="90000"/>
              </a:lnSpc>
              <a:spcBef>
                <a:spcPts val="577"/>
              </a:spcBef>
              <a:spcAft>
                <a:spcPts val="0"/>
              </a:spcAft>
              <a:buClr>
                <a:schemeClr val="dk1"/>
              </a:buClr>
              <a:buSzPts val="1848"/>
              <a:buNone/>
              <a:defRPr sz="1848"/>
            </a:lvl4pPr>
            <a:lvl5pPr lvl="4" algn="ctr">
              <a:lnSpc>
                <a:spcPct val="90000"/>
              </a:lnSpc>
              <a:spcBef>
                <a:spcPts val="577"/>
              </a:spcBef>
              <a:spcAft>
                <a:spcPts val="0"/>
              </a:spcAft>
              <a:buClr>
                <a:schemeClr val="dk1"/>
              </a:buClr>
              <a:buSzPts val="1848"/>
              <a:buNone/>
              <a:defRPr sz="1848"/>
            </a:lvl5pPr>
            <a:lvl6pPr lvl="5" algn="ctr">
              <a:lnSpc>
                <a:spcPct val="90000"/>
              </a:lnSpc>
              <a:spcBef>
                <a:spcPts val="577"/>
              </a:spcBef>
              <a:spcAft>
                <a:spcPts val="0"/>
              </a:spcAft>
              <a:buClr>
                <a:schemeClr val="dk1"/>
              </a:buClr>
              <a:buSzPts val="1848"/>
              <a:buNone/>
              <a:defRPr sz="1848"/>
            </a:lvl6pPr>
            <a:lvl7pPr lvl="6" algn="ctr">
              <a:lnSpc>
                <a:spcPct val="90000"/>
              </a:lnSpc>
              <a:spcBef>
                <a:spcPts val="577"/>
              </a:spcBef>
              <a:spcAft>
                <a:spcPts val="0"/>
              </a:spcAft>
              <a:buClr>
                <a:schemeClr val="dk1"/>
              </a:buClr>
              <a:buSzPts val="1848"/>
              <a:buNone/>
              <a:defRPr sz="1848"/>
            </a:lvl7pPr>
            <a:lvl8pPr lvl="7" algn="ctr">
              <a:lnSpc>
                <a:spcPct val="90000"/>
              </a:lnSpc>
              <a:spcBef>
                <a:spcPts val="577"/>
              </a:spcBef>
              <a:spcAft>
                <a:spcPts val="0"/>
              </a:spcAft>
              <a:buClr>
                <a:schemeClr val="dk1"/>
              </a:buClr>
              <a:buSzPts val="1848"/>
              <a:buNone/>
              <a:defRPr sz="1848"/>
            </a:lvl8pPr>
            <a:lvl9pPr lvl="8" algn="ctr">
              <a:lnSpc>
                <a:spcPct val="90000"/>
              </a:lnSpc>
              <a:spcBef>
                <a:spcPts val="577"/>
              </a:spcBef>
              <a:spcAft>
                <a:spcPts val="0"/>
              </a:spcAft>
              <a:buClr>
                <a:schemeClr val="dk1"/>
              </a:buClr>
              <a:buSzPts val="1848"/>
              <a:buNone/>
              <a:defRPr sz="1848"/>
            </a:lvl9pPr>
          </a:lstStyle>
          <a:p>
            <a:endParaRPr/>
          </a:p>
        </p:txBody>
      </p:sp>
      <p:sp>
        <p:nvSpPr>
          <p:cNvPr id="18" name="Google Shape;18;p18"/>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8501742" y="2225079"/>
            <a:ext cx="6711866" cy="31050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2201650" y="-789965"/>
            <a:ext cx="6711866" cy="913513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1"/>
          <p:cNvSpPr txBox="1">
            <a:spLocks noGrp="1"/>
          </p:cNvSpPr>
          <p:nvPr>
            <p:ph type="body" idx="1"/>
          </p:nvPr>
        </p:nvSpPr>
        <p:spPr>
          <a:xfrm>
            <a:off x="990015" y="2108344"/>
            <a:ext cx="12420184" cy="502519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89" name="Google Shape;89;p21"/>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0" name="Google Shape;90;p21"/>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1" name="Google Shape;91;p21"/>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30"/>
          <p:cNvSpPr txBox="1">
            <a:spLocks noGrp="1"/>
          </p:cNvSpPr>
          <p:nvPr>
            <p:ph type="title"/>
          </p:nvPr>
        </p:nvSpPr>
        <p:spPr>
          <a:xfrm>
            <a:off x="982514" y="1974511"/>
            <a:ext cx="12420184" cy="32945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929"/>
              <a:buFont typeface="Calibri"/>
              <a:buNone/>
              <a:defRPr sz="692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30"/>
          <p:cNvSpPr txBox="1">
            <a:spLocks noGrp="1"/>
          </p:cNvSpPr>
          <p:nvPr>
            <p:ph type="body" idx="1"/>
          </p:nvPr>
        </p:nvSpPr>
        <p:spPr>
          <a:xfrm>
            <a:off x="982514" y="5300193"/>
            <a:ext cx="12420184" cy="17325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55"/>
              </a:spcBef>
              <a:spcAft>
                <a:spcPts val="0"/>
              </a:spcAft>
              <a:buClr>
                <a:srgbClr val="888888"/>
              </a:buClr>
              <a:buSzPts val="2772"/>
              <a:buNone/>
              <a:defRPr sz="2772">
                <a:solidFill>
                  <a:srgbClr val="888888"/>
                </a:solidFill>
              </a:defRPr>
            </a:lvl1pPr>
            <a:lvl2pPr marL="914400" lvl="1" indent="-228600" algn="l">
              <a:lnSpc>
                <a:spcPct val="90000"/>
              </a:lnSpc>
              <a:spcBef>
                <a:spcPts val="577"/>
              </a:spcBef>
              <a:spcAft>
                <a:spcPts val="0"/>
              </a:spcAft>
              <a:buClr>
                <a:srgbClr val="888888"/>
              </a:buClr>
              <a:buSzPts val="2310"/>
              <a:buNone/>
              <a:defRPr sz="2310">
                <a:solidFill>
                  <a:srgbClr val="888888"/>
                </a:solidFill>
              </a:defRPr>
            </a:lvl2pPr>
            <a:lvl3pPr marL="1371600" lvl="2" indent="-228600" algn="l">
              <a:lnSpc>
                <a:spcPct val="90000"/>
              </a:lnSpc>
              <a:spcBef>
                <a:spcPts val="577"/>
              </a:spcBef>
              <a:spcAft>
                <a:spcPts val="0"/>
              </a:spcAft>
              <a:buClr>
                <a:srgbClr val="888888"/>
              </a:buClr>
              <a:buSzPts val="2079"/>
              <a:buNone/>
              <a:defRPr sz="2079">
                <a:solidFill>
                  <a:srgbClr val="888888"/>
                </a:solidFill>
              </a:defRPr>
            </a:lvl3pPr>
            <a:lvl4pPr marL="1828800" lvl="3" indent="-228600" algn="l">
              <a:lnSpc>
                <a:spcPct val="90000"/>
              </a:lnSpc>
              <a:spcBef>
                <a:spcPts val="577"/>
              </a:spcBef>
              <a:spcAft>
                <a:spcPts val="0"/>
              </a:spcAft>
              <a:buClr>
                <a:srgbClr val="888888"/>
              </a:buClr>
              <a:buSzPts val="1848"/>
              <a:buNone/>
              <a:defRPr sz="1848">
                <a:solidFill>
                  <a:srgbClr val="888888"/>
                </a:solidFill>
              </a:defRPr>
            </a:lvl4pPr>
            <a:lvl5pPr marL="2286000" lvl="4" indent="-228600" algn="l">
              <a:lnSpc>
                <a:spcPct val="90000"/>
              </a:lnSpc>
              <a:spcBef>
                <a:spcPts val="577"/>
              </a:spcBef>
              <a:spcAft>
                <a:spcPts val="0"/>
              </a:spcAft>
              <a:buClr>
                <a:srgbClr val="888888"/>
              </a:buClr>
              <a:buSzPts val="1848"/>
              <a:buNone/>
              <a:defRPr sz="1848">
                <a:solidFill>
                  <a:srgbClr val="888888"/>
                </a:solidFill>
              </a:defRPr>
            </a:lvl5pPr>
            <a:lvl6pPr marL="2743200" lvl="5" indent="-228600" algn="l">
              <a:lnSpc>
                <a:spcPct val="90000"/>
              </a:lnSpc>
              <a:spcBef>
                <a:spcPts val="577"/>
              </a:spcBef>
              <a:spcAft>
                <a:spcPts val="0"/>
              </a:spcAft>
              <a:buClr>
                <a:srgbClr val="888888"/>
              </a:buClr>
              <a:buSzPts val="1848"/>
              <a:buNone/>
              <a:defRPr sz="1848">
                <a:solidFill>
                  <a:srgbClr val="888888"/>
                </a:solidFill>
              </a:defRPr>
            </a:lvl6pPr>
            <a:lvl7pPr marL="3200400" lvl="6" indent="-228600" algn="l">
              <a:lnSpc>
                <a:spcPct val="90000"/>
              </a:lnSpc>
              <a:spcBef>
                <a:spcPts val="577"/>
              </a:spcBef>
              <a:spcAft>
                <a:spcPts val="0"/>
              </a:spcAft>
              <a:buClr>
                <a:srgbClr val="888888"/>
              </a:buClr>
              <a:buSzPts val="1848"/>
              <a:buNone/>
              <a:defRPr sz="1848">
                <a:solidFill>
                  <a:srgbClr val="888888"/>
                </a:solidFill>
              </a:defRPr>
            </a:lvl7pPr>
            <a:lvl8pPr marL="3657600" lvl="7" indent="-228600" algn="l">
              <a:lnSpc>
                <a:spcPct val="90000"/>
              </a:lnSpc>
              <a:spcBef>
                <a:spcPts val="577"/>
              </a:spcBef>
              <a:spcAft>
                <a:spcPts val="0"/>
              </a:spcAft>
              <a:buClr>
                <a:srgbClr val="888888"/>
              </a:buClr>
              <a:buSzPts val="1848"/>
              <a:buNone/>
              <a:defRPr sz="1848">
                <a:solidFill>
                  <a:srgbClr val="888888"/>
                </a:solidFill>
              </a:defRPr>
            </a:lvl8pPr>
            <a:lvl9pPr marL="4114800" lvl="8" indent="-228600" algn="l">
              <a:lnSpc>
                <a:spcPct val="90000"/>
              </a:lnSpc>
              <a:spcBef>
                <a:spcPts val="577"/>
              </a:spcBef>
              <a:spcAft>
                <a:spcPts val="0"/>
              </a:spcAft>
              <a:buClr>
                <a:srgbClr val="888888"/>
              </a:buClr>
              <a:buSzPts val="1848"/>
              <a:buNone/>
              <a:defRPr sz="1848">
                <a:solidFill>
                  <a:srgbClr val="888888"/>
                </a:solidFill>
              </a:defRPr>
            </a:lvl9pPr>
          </a:lstStyle>
          <a:p>
            <a:endParaRPr/>
          </a:p>
        </p:txBody>
      </p:sp>
      <p:sp>
        <p:nvSpPr>
          <p:cNvPr id="95" name="Google Shape;95;p30"/>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6" name="Google Shape;96;p30"/>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97" name="Google Shape;97;p30"/>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31"/>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1"/>
          <p:cNvSpPr txBox="1">
            <a:spLocks noGrp="1"/>
          </p:cNvSpPr>
          <p:nvPr>
            <p:ph type="body" idx="1"/>
          </p:nvPr>
        </p:nvSpPr>
        <p:spPr>
          <a:xfrm>
            <a:off x="990014" y="2108344"/>
            <a:ext cx="6120091" cy="502519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101" name="Google Shape;101;p31"/>
          <p:cNvSpPr txBox="1">
            <a:spLocks noGrp="1"/>
          </p:cNvSpPr>
          <p:nvPr>
            <p:ph type="body" idx="2"/>
          </p:nvPr>
        </p:nvSpPr>
        <p:spPr>
          <a:xfrm>
            <a:off x="7290108" y="2108344"/>
            <a:ext cx="6120091" cy="502519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102" name="Google Shape;102;p31"/>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3" name="Google Shape;103;p31"/>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04" name="Google Shape;104;p31"/>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32"/>
          <p:cNvSpPr txBox="1">
            <a:spLocks noGrp="1"/>
          </p:cNvSpPr>
          <p:nvPr>
            <p:ph type="title"/>
          </p:nvPr>
        </p:nvSpPr>
        <p:spPr>
          <a:xfrm>
            <a:off x="991890"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32"/>
          <p:cNvSpPr txBox="1">
            <a:spLocks noGrp="1"/>
          </p:cNvSpPr>
          <p:nvPr>
            <p:ph type="body" idx="1"/>
          </p:nvPr>
        </p:nvSpPr>
        <p:spPr>
          <a:xfrm>
            <a:off x="991891" y="1941510"/>
            <a:ext cx="6091965" cy="95150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55"/>
              </a:spcBef>
              <a:spcAft>
                <a:spcPts val="0"/>
              </a:spcAft>
              <a:buClr>
                <a:schemeClr val="dk1"/>
              </a:buClr>
              <a:buSzPts val="2772"/>
              <a:buNone/>
              <a:defRPr sz="2772" b="1"/>
            </a:lvl1pPr>
            <a:lvl2pPr marL="914400" lvl="1" indent="-228600" algn="l">
              <a:lnSpc>
                <a:spcPct val="90000"/>
              </a:lnSpc>
              <a:spcBef>
                <a:spcPts val="577"/>
              </a:spcBef>
              <a:spcAft>
                <a:spcPts val="0"/>
              </a:spcAft>
              <a:buClr>
                <a:schemeClr val="dk1"/>
              </a:buClr>
              <a:buSzPts val="2310"/>
              <a:buNone/>
              <a:defRPr sz="2310" b="1"/>
            </a:lvl2pPr>
            <a:lvl3pPr marL="1371600" lvl="2" indent="-228600" algn="l">
              <a:lnSpc>
                <a:spcPct val="90000"/>
              </a:lnSpc>
              <a:spcBef>
                <a:spcPts val="577"/>
              </a:spcBef>
              <a:spcAft>
                <a:spcPts val="0"/>
              </a:spcAft>
              <a:buClr>
                <a:schemeClr val="dk1"/>
              </a:buClr>
              <a:buSzPts val="2079"/>
              <a:buNone/>
              <a:defRPr sz="2079" b="1"/>
            </a:lvl3pPr>
            <a:lvl4pPr marL="1828800" lvl="3" indent="-228600" algn="l">
              <a:lnSpc>
                <a:spcPct val="90000"/>
              </a:lnSpc>
              <a:spcBef>
                <a:spcPts val="577"/>
              </a:spcBef>
              <a:spcAft>
                <a:spcPts val="0"/>
              </a:spcAft>
              <a:buClr>
                <a:schemeClr val="dk1"/>
              </a:buClr>
              <a:buSzPts val="1848"/>
              <a:buNone/>
              <a:defRPr sz="1848" b="1"/>
            </a:lvl4pPr>
            <a:lvl5pPr marL="2286000" lvl="4" indent="-228600" algn="l">
              <a:lnSpc>
                <a:spcPct val="90000"/>
              </a:lnSpc>
              <a:spcBef>
                <a:spcPts val="577"/>
              </a:spcBef>
              <a:spcAft>
                <a:spcPts val="0"/>
              </a:spcAft>
              <a:buClr>
                <a:schemeClr val="dk1"/>
              </a:buClr>
              <a:buSzPts val="1848"/>
              <a:buNone/>
              <a:defRPr sz="1848" b="1"/>
            </a:lvl5pPr>
            <a:lvl6pPr marL="2743200" lvl="5" indent="-228600" algn="l">
              <a:lnSpc>
                <a:spcPct val="90000"/>
              </a:lnSpc>
              <a:spcBef>
                <a:spcPts val="577"/>
              </a:spcBef>
              <a:spcAft>
                <a:spcPts val="0"/>
              </a:spcAft>
              <a:buClr>
                <a:schemeClr val="dk1"/>
              </a:buClr>
              <a:buSzPts val="1848"/>
              <a:buNone/>
              <a:defRPr sz="1848" b="1"/>
            </a:lvl6pPr>
            <a:lvl7pPr marL="3200400" lvl="6" indent="-228600" algn="l">
              <a:lnSpc>
                <a:spcPct val="90000"/>
              </a:lnSpc>
              <a:spcBef>
                <a:spcPts val="577"/>
              </a:spcBef>
              <a:spcAft>
                <a:spcPts val="0"/>
              </a:spcAft>
              <a:buClr>
                <a:schemeClr val="dk1"/>
              </a:buClr>
              <a:buSzPts val="1848"/>
              <a:buNone/>
              <a:defRPr sz="1848" b="1"/>
            </a:lvl7pPr>
            <a:lvl8pPr marL="3657600" lvl="7" indent="-228600" algn="l">
              <a:lnSpc>
                <a:spcPct val="90000"/>
              </a:lnSpc>
              <a:spcBef>
                <a:spcPts val="577"/>
              </a:spcBef>
              <a:spcAft>
                <a:spcPts val="0"/>
              </a:spcAft>
              <a:buClr>
                <a:schemeClr val="dk1"/>
              </a:buClr>
              <a:buSzPts val="1848"/>
              <a:buNone/>
              <a:defRPr sz="1848" b="1"/>
            </a:lvl8pPr>
            <a:lvl9pPr marL="4114800" lvl="8" indent="-228600" algn="l">
              <a:lnSpc>
                <a:spcPct val="90000"/>
              </a:lnSpc>
              <a:spcBef>
                <a:spcPts val="577"/>
              </a:spcBef>
              <a:spcAft>
                <a:spcPts val="0"/>
              </a:spcAft>
              <a:buClr>
                <a:schemeClr val="dk1"/>
              </a:buClr>
              <a:buSzPts val="1848"/>
              <a:buNone/>
              <a:defRPr sz="1848" b="1"/>
            </a:lvl9pPr>
          </a:lstStyle>
          <a:p>
            <a:endParaRPr/>
          </a:p>
        </p:txBody>
      </p:sp>
      <p:sp>
        <p:nvSpPr>
          <p:cNvPr id="108" name="Google Shape;108;p32"/>
          <p:cNvSpPr txBox="1">
            <a:spLocks noGrp="1"/>
          </p:cNvSpPr>
          <p:nvPr>
            <p:ph type="body" idx="2"/>
          </p:nvPr>
        </p:nvSpPr>
        <p:spPr>
          <a:xfrm>
            <a:off x="991891" y="2893014"/>
            <a:ext cx="6091965" cy="42551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109" name="Google Shape;109;p32"/>
          <p:cNvSpPr txBox="1">
            <a:spLocks noGrp="1"/>
          </p:cNvSpPr>
          <p:nvPr>
            <p:ph type="body" idx="3"/>
          </p:nvPr>
        </p:nvSpPr>
        <p:spPr>
          <a:xfrm>
            <a:off x="7290108" y="1941510"/>
            <a:ext cx="6121966" cy="95150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55"/>
              </a:spcBef>
              <a:spcAft>
                <a:spcPts val="0"/>
              </a:spcAft>
              <a:buClr>
                <a:schemeClr val="dk1"/>
              </a:buClr>
              <a:buSzPts val="2772"/>
              <a:buNone/>
              <a:defRPr sz="2772" b="1"/>
            </a:lvl1pPr>
            <a:lvl2pPr marL="914400" lvl="1" indent="-228600" algn="l">
              <a:lnSpc>
                <a:spcPct val="90000"/>
              </a:lnSpc>
              <a:spcBef>
                <a:spcPts val="577"/>
              </a:spcBef>
              <a:spcAft>
                <a:spcPts val="0"/>
              </a:spcAft>
              <a:buClr>
                <a:schemeClr val="dk1"/>
              </a:buClr>
              <a:buSzPts val="2310"/>
              <a:buNone/>
              <a:defRPr sz="2310" b="1"/>
            </a:lvl2pPr>
            <a:lvl3pPr marL="1371600" lvl="2" indent="-228600" algn="l">
              <a:lnSpc>
                <a:spcPct val="90000"/>
              </a:lnSpc>
              <a:spcBef>
                <a:spcPts val="577"/>
              </a:spcBef>
              <a:spcAft>
                <a:spcPts val="0"/>
              </a:spcAft>
              <a:buClr>
                <a:schemeClr val="dk1"/>
              </a:buClr>
              <a:buSzPts val="2079"/>
              <a:buNone/>
              <a:defRPr sz="2079" b="1"/>
            </a:lvl3pPr>
            <a:lvl4pPr marL="1828800" lvl="3" indent="-228600" algn="l">
              <a:lnSpc>
                <a:spcPct val="90000"/>
              </a:lnSpc>
              <a:spcBef>
                <a:spcPts val="577"/>
              </a:spcBef>
              <a:spcAft>
                <a:spcPts val="0"/>
              </a:spcAft>
              <a:buClr>
                <a:schemeClr val="dk1"/>
              </a:buClr>
              <a:buSzPts val="1848"/>
              <a:buNone/>
              <a:defRPr sz="1848" b="1"/>
            </a:lvl4pPr>
            <a:lvl5pPr marL="2286000" lvl="4" indent="-228600" algn="l">
              <a:lnSpc>
                <a:spcPct val="90000"/>
              </a:lnSpc>
              <a:spcBef>
                <a:spcPts val="577"/>
              </a:spcBef>
              <a:spcAft>
                <a:spcPts val="0"/>
              </a:spcAft>
              <a:buClr>
                <a:schemeClr val="dk1"/>
              </a:buClr>
              <a:buSzPts val="1848"/>
              <a:buNone/>
              <a:defRPr sz="1848" b="1"/>
            </a:lvl5pPr>
            <a:lvl6pPr marL="2743200" lvl="5" indent="-228600" algn="l">
              <a:lnSpc>
                <a:spcPct val="90000"/>
              </a:lnSpc>
              <a:spcBef>
                <a:spcPts val="577"/>
              </a:spcBef>
              <a:spcAft>
                <a:spcPts val="0"/>
              </a:spcAft>
              <a:buClr>
                <a:schemeClr val="dk1"/>
              </a:buClr>
              <a:buSzPts val="1848"/>
              <a:buNone/>
              <a:defRPr sz="1848" b="1"/>
            </a:lvl6pPr>
            <a:lvl7pPr marL="3200400" lvl="6" indent="-228600" algn="l">
              <a:lnSpc>
                <a:spcPct val="90000"/>
              </a:lnSpc>
              <a:spcBef>
                <a:spcPts val="577"/>
              </a:spcBef>
              <a:spcAft>
                <a:spcPts val="0"/>
              </a:spcAft>
              <a:buClr>
                <a:schemeClr val="dk1"/>
              </a:buClr>
              <a:buSzPts val="1848"/>
              <a:buNone/>
              <a:defRPr sz="1848" b="1"/>
            </a:lvl7pPr>
            <a:lvl8pPr marL="3657600" lvl="7" indent="-228600" algn="l">
              <a:lnSpc>
                <a:spcPct val="90000"/>
              </a:lnSpc>
              <a:spcBef>
                <a:spcPts val="577"/>
              </a:spcBef>
              <a:spcAft>
                <a:spcPts val="0"/>
              </a:spcAft>
              <a:buClr>
                <a:schemeClr val="dk1"/>
              </a:buClr>
              <a:buSzPts val="1848"/>
              <a:buNone/>
              <a:defRPr sz="1848" b="1"/>
            </a:lvl8pPr>
            <a:lvl9pPr marL="4114800" lvl="8" indent="-228600" algn="l">
              <a:lnSpc>
                <a:spcPct val="90000"/>
              </a:lnSpc>
              <a:spcBef>
                <a:spcPts val="577"/>
              </a:spcBef>
              <a:spcAft>
                <a:spcPts val="0"/>
              </a:spcAft>
              <a:buClr>
                <a:schemeClr val="dk1"/>
              </a:buClr>
              <a:buSzPts val="1848"/>
              <a:buNone/>
              <a:defRPr sz="1848" b="1"/>
            </a:lvl9pPr>
          </a:lstStyle>
          <a:p>
            <a:endParaRPr/>
          </a:p>
        </p:txBody>
      </p:sp>
      <p:sp>
        <p:nvSpPr>
          <p:cNvPr id="110" name="Google Shape;110;p32"/>
          <p:cNvSpPr txBox="1">
            <a:spLocks noGrp="1"/>
          </p:cNvSpPr>
          <p:nvPr>
            <p:ph type="body" idx="4"/>
          </p:nvPr>
        </p:nvSpPr>
        <p:spPr>
          <a:xfrm>
            <a:off x="7290108" y="2893014"/>
            <a:ext cx="6121966" cy="42551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111" name="Google Shape;111;p32"/>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2" name="Google Shape;112;p32"/>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3" name="Google Shape;113;p32"/>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33"/>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33"/>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7" name="Google Shape;117;p33"/>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18" name="Google Shape;118;p33"/>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34"/>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1" name="Google Shape;121;p34"/>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2" name="Google Shape;122;p34"/>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35"/>
          <p:cNvSpPr txBox="1">
            <a:spLocks noGrp="1"/>
          </p:cNvSpPr>
          <p:nvPr>
            <p:ph type="title"/>
          </p:nvPr>
        </p:nvSpPr>
        <p:spPr>
          <a:xfrm>
            <a:off x="991891" y="528002"/>
            <a:ext cx="4644443" cy="184800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96"/>
              <a:buFont typeface="Calibri"/>
              <a:buNone/>
              <a:defRPr sz="369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35"/>
          <p:cNvSpPr txBox="1">
            <a:spLocks noGrp="1"/>
          </p:cNvSpPr>
          <p:nvPr>
            <p:ph type="body" idx="1"/>
          </p:nvPr>
        </p:nvSpPr>
        <p:spPr>
          <a:xfrm>
            <a:off x="6121966" y="1140340"/>
            <a:ext cx="7290108" cy="5628360"/>
          </a:xfrm>
          <a:prstGeom prst="rect">
            <a:avLst/>
          </a:prstGeom>
          <a:noFill/>
          <a:ln>
            <a:noFill/>
          </a:ln>
        </p:spPr>
        <p:txBody>
          <a:bodyPr spcFirstLastPara="1" wrap="square" lIns="91425" tIns="45700" rIns="91425" bIns="45700" anchor="t" anchorCtr="0">
            <a:noAutofit/>
          </a:bodyPr>
          <a:lstStyle>
            <a:lvl1pPr marL="457200" lvl="0" indent="-463296" algn="l">
              <a:lnSpc>
                <a:spcPct val="90000"/>
              </a:lnSpc>
              <a:spcBef>
                <a:spcPts val="1155"/>
              </a:spcBef>
              <a:spcAft>
                <a:spcPts val="0"/>
              </a:spcAft>
              <a:buClr>
                <a:schemeClr val="dk1"/>
              </a:buClr>
              <a:buSzPts val="3696"/>
              <a:buChar char="•"/>
              <a:defRPr sz="3696"/>
            </a:lvl1pPr>
            <a:lvl2pPr marL="914400" lvl="1" indent="-433958" algn="l">
              <a:lnSpc>
                <a:spcPct val="90000"/>
              </a:lnSpc>
              <a:spcBef>
                <a:spcPts val="577"/>
              </a:spcBef>
              <a:spcAft>
                <a:spcPts val="0"/>
              </a:spcAft>
              <a:buClr>
                <a:schemeClr val="dk1"/>
              </a:buClr>
              <a:buSzPts val="3234"/>
              <a:buChar char="•"/>
              <a:defRPr sz="3234"/>
            </a:lvl2pPr>
            <a:lvl3pPr marL="1371600" lvl="2" indent="-404622" algn="l">
              <a:lnSpc>
                <a:spcPct val="90000"/>
              </a:lnSpc>
              <a:spcBef>
                <a:spcPts val="577"/>
              </a:spcBef>
              <a:spcAft>
                <a:spcPts val="0"/>
              </a:spcAft>
              <a:buClr>
                <a:schemeClr val="dk1"/>
              </a:buClr>
              <a:buSzPts val="2772"/>
              <a:buChar char="•"/>
              <a:defRPr sz="2772"/>
            </a:lvl3pPr>
            <a:lvl4pPr marL="1828800" lvl="3" indent="-375285" algn="l">
              <a:lnSpc>
                <a:spcPct val="90000"/>
              </a:lnSpc>
              <a:spcBef>
                <a:spcPts val="577"/>
              </a:spcBef>
              <a:spcAft>
                <a:spcPts val="0"/>
              </a:spcAft>
              <a:buClr>
                <a:schemeClr val="dk1"/>
              </a:buClr>
              <a:buSzPts val="2310"/>
              <a:buChar char="•"/>
              <a:defRPr sz="2310"/>
            </a:lvl4pPr>
            <a:lvl5pPr marL="2286000" lvl="4" indent="-375285" algn="l">
              <a:lnSpc>
                <a:spcPct val="90000"/>
              </a:lnSpc>
              <a:spcBef>
                <a:spcPts val="577"/>
              </a:spcBef>
              <a:spcAft>
                <a:spcPts val="0"/>
              </a:spcAft>
              <a:buClr>
                <a:schemeClr val="dk1"/>
              </a:buClr>
              <a:buSzPts val="2310"/>
              <a:buChar char="•"/>
              <a:defRPr sz="2310"/>
            </a:lvl5pPr>
            <a:lvl6pPr marL="2743200" lvl="5" indent="-375285" algn="l">
              <a:lnSpc>
                <a:spcPct val="90000"/>
              </a:lnSpc>
              <a:spcBef>
                <a:spcPts val="577"/>
              </a:spcBef>
              <a:spcAft>
                <a:spcPts val="0"/>
              </a:spcAft>
              <a:buClr>
                <a:schemeClr val="dk1"/>
              </a:buClr>
              <a:buSzPts val="2310"/>
              <a:buChar char="•"/>
              <a:defRPr sz="2310"/>
            </a:lvl6pPr>
            <a:lvl7pPr marL="3200400" lvl="6" indent="-375285" algn="l">
              <a:lnSpc>
                <a:spcPct val="90000"/>
              </a:lnSpc>
              <a:spcBef>
                <a:spcPts val="577"/>
              </a:spcBef>
              <a:spcAft>
                <a:spcPts val="0"/>
              </a:spcAft>
              <a:buClr>
                <a:schemeClr val="dk1"/>
              </a:buClr>
              <a:buSzPts val="2310"/>
              <a:buChar char="•"/>
              <a:defRPr sz="2310"/>
            </a:lvl7pPr>
            <a:lvl8pPr marL="3657600" lvl="7" indent="-375284" algn="l">
              <a:lnSpc>
                <a:spcPct val="90000"/>
              </a:lnSpc>
              <a:spcBef>
                <a:spcPts val="577"/>
              </a:spcBef>
              <a:spcAft>
                <a:spcPts val="0"/>
              </a:spcAft>
              <a:buClr>
                <a:schemeClr val="dk1"/>
              </a:buClr>
              <a:buSzPts val="2310"/>
              <a:buChar char="•"/>
              <a:defRPr sz="2310"/>
            </a:lvl8pPr>
            <a:lvl9pPr marL="4114800" lvl="8" indent="-375284" algn="l">
              <a:lnSpc>
                <a:spcPct val="90000"/>
              </a:lnSpc>
              <a:spcBef>
                <a:spcPts val="577"/>
              </a:spcBef>
              <a:spcAft>
                <a:spcPts val="0"/>
              </a:spcAft>
              <a:buClr>
                <a:schemeClr val="dk1"/>
              </a:buClr>
              <a:buSzPts val="2310"/>
              <a:buChar char="•"/>
              <a:defRPr sz="2310"/>
            </a:lvl9pPr>
          </a:lstStyle>
          <a:p>
            <a:endParaRPr/>
          </a:p>
        </p:txBody>
      </p:sp>
      <p:sp>
        <p:nvSpPr>
          <p:cNvPr id="126" name="Google Shape;126;p35"/>
          <p:cNvSpPr txBox="1">
            <a:spLocks noGrp="1"/>
          </p:cNvSpPr>
          <p:nvPr>
            <p:ph type="body" idx="2"/>
          </p:nvPr>
        </p:nvSpPr>
        <p:spPr>
          <a:xfrm>
            <a:off x="991891" y="2376011"/>
            <a:ext cx="4644443" cy="4401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55"/>
              </a:spcBef>
              <a:spcAft>
                <a:spcPts val="0"/>
              </a:spcAft>
              <a:buClr>
                <a:schemeClr val="dk1"/>
              </a:buClr>
              <a:buSzPts val="1848"/>
              <a:buNone/>
              <a:defRPr sz="1848"/>
            </a:lvl1pPr>
            <a:lvl2pPr marL="914400" lvl="1" indent="-228600" algn="l">
              <a:lnSpc>
                <a:spcPct val="90000"/>
              </a:lnSpc>
              <a:spcBef>
                <a:spcPts val="577"/>
              </a:spcBef>
              <a:spcAft>
                <a:spcPts val="0"/>
              </a:spcAft>
              <a:buClr>
                <a:schemeClr val="dk1"/>
              </a:buClr>
              <a:buSzPts val="1617"/>
              <a:buNone/>
              <a:defRPr sz="1617"/>
            </a:lvl2pPr>
            <a:lvl3pPr marL="1371600" lvl="2" indent="-228600" algn="l">
              <a:lnSpc>
                <a:spcPct val="90000"/>
              </a:lnSpc>
              <a:spcBef>
                <a:spcPts val="577"/>
              </a:spcBef>
              <a:spcAft>
                <a:spcPts val="0"/>
              </a:spcAft>
              <a:buClr>
                <a:schemeClr val="dk1"/>
              </a:buClr>
              <a:buSzPts val="1386"/>
              <a:buNone/>
              <a:defRPr sz="1386"/>
            </a:lvl3pPr>
            <a:lvl4pPr marL="1828800" lvl="3" indent="-228600" algn="l">
              <a:lnSpc>
                <a:spcPct val="90000"/>
              </a:lnSpc>
              <a:spcBef>
                <a:spcPts val="577"/>
              </a:spcBef>
              <a:spcAft>
                <a:spcPts val="0"/>
              </a:spcAft>
              <a:buClr>
                <a:schemeClr val="dk1"/>
              </a:buClr>
              <a:buSzPts val="1155"/>
              <a:buNone/>
              <a:defRPr sz="1155"/>
            </a:lvl4pPr>
            <a:lvl5pPr marL="2286000" lvl="4" indent="-228600" algn="l">
              <a:lnSpc>
                <a:spcPct val="90000"/>
              </a:lnSpc>
              <a:spcBef>
                <a:spcPts val="577"/>
              </a:spcBef>
              <a:spcAft>
                <a:spcPts val="0"/>
              </a:spcAft>
              <a:buClr>
                <a:schemeClr val="dk1"/>
              </a:buClr>
              <a:buSzPts val="1155"/>
              <a:buNone/>
              <a:defRPr sz="1155"/>
            </a:lvl5pPr>
            <a:lvl6pPr marL="2743200" lvl="5" indent="-228600" algn="l">
              <a:lnSpc>
                <a:spcPct val="90000"/>
              </a:lnSpc>
              <a:spcBef>
                <a:spcPts val="577"/>
              </a:spcBef>
              <a:spcAft>
                <a:spcPts val="0"/>
              </a:spcAft>
              <a:buClr>
                <a:schemeClr val="dk1"/>
              </a:buClr>
              <a:buSzPts val="1155"/>
              <a:buNone/>
              <a:defRPr sz="1155"/>
            </a:lvl6pPr>
            <a:lvl7pPr marL="3200400" lvl="6" indent="-228600" algn="l">
              <a:lnSpc>
                <a:spcPct val="90000"/>
              </a:lnSpc>
              <a:spcBef>
                <a:spcPts val="577"/>
              </a:spcBef>
              <a:spcAft>
                <a:spcPts val="0"/>
              </a:spcAft>
              <a:buClr>
                <a:schemeClr val="dk1"/>
              </a:buClr>
              <a:buSzPts val="1155"/>
              <a:buNone/>
              <a:defRPr sz="1155"/>
            </a:lvl7pPr>
            <a:lvl8pPr marL="3657600" lvl="7" indent="-228600" algn="l">
              <a:lnSpc>
                <a:spcPct val="90000"/>
              </a:lnSpc>
              <a:spcBef>
                <a:spcPts val="577"/>
              </a:spcBef>
              <a:spcAft>
                <a:spcPts val="0"/>
              </a:spcAft>
              <a:buClr>
                <a:schemeClr val="dk1"/>
              </a:buClr>
              <a:buSzPts val="1155"/>
              <a:buNone/>
              <a:defRPr sz="1155"/>
            </a:lvl8pPr>
            <a:lvl9pPr marL="4114800" lvl="8" indent="-228600" algn="l">
              <a:lnSpc>
                <a:spcPct val="90000"/>
              </a:lnSpc>
              <a:spcBef>
                <a:spcPts val="577"/>
              </a:spcBef>
              <a:spcAft>
                <a:spcPts val="0"/>
              </a:spcAft>
              <a:buClr>
                <a:schemeClr val="dk1"/>
              </a:buClr>
              <a:buSzPts val="1155"/>
              <a:buNone/>
              <a:defRPr sz="1155"/>
            </a:lvl9pPr>
          </a:lstStyle>
          <a:p>
            <a:endParaRPr/>
          </a:p>
        </p:txBody>
      </p:sp>
      <p:sp>
        <p:nvSpPr>
          <p:cNvPr id="127" name="Google Shape;127;p35"/>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8" name="Google Shape;128;p35"/>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29" name="Google Shape;129;p35"/>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36"/>
          <p:cNvSpPr txBox="1">
            <a:spLocks noGrp="1"/>
          </p:cNvSpPr>
          <p:nvPr>
            <p:ph type="title"/>
          </p:nvPr>
        </p:nvSpPr>
        <p:spPr>
          <a:xfrm>
            <a:off x="991891" y="528002"/>
            <a:ext cx="4644443" cy="184800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96"/>
              <a:buFont typeface="Calibri"/>
              <a:buNone/>
              <a:defRPr sz="369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36"/>
          <p:cNvSpPr>
            <a:spLocks noGrp="1"/>
          </p:cNvSpPr>
          <p:nvPr>
            <p:ph type="pic" idx="2"/>
          </p:nvPr>
        </p:nvSpPr>
        <p:spPr>
          <a:xfrm>
            <a:off x="6121966" y="1140340"/>
            <a:ext cx="7290108" cy="56283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55"/>
              </a:spcBef>
              <a:spcAft>
                <a:spcPts val="0"/>
              </a:spcAft>
              <a:buClr>
                <a:schemeClr val="dk1"/>
              </a:buClr>
              <a:buSzPts val="3696"/>
              <a:buFont typeface="Arial"/>
              <a:buNone/>
              <a:defRPr sz="3696" b="0" i="0" u="none" strike="noStrike" cap="none">
                <a:solidFill>
                  <a:schemeClr val="dk1"/>
                </a:solidFill>
                <a:latin typeface="Calibri"/>
                <a:ea typeface="Calibri"/>
                <a:cs typeface="Calibri"/>
                <a:sym typeface="Calibri"/>
              </a:defRPr>
            </a:lvl1pPr>
            <a:lvl2pPr marR="0" lvl="1" algn="l" rtl="0">
              <a:lnSpc>
                <a:spcPct val="90000"/>
              </a:lnSpc>
              <a:spcBef>
                <a:spcPts val="577"/>
              </a:spcBef>
              <a:spcAft>
                <a:spcPts val="0"/>
              </a:spcAft>
              <a:buClr>
                <a:schemeClr val="dk1"/>
              </a:buClr>
              <a:buSzPts val="3234"/>
              <a:buFont typeface="Arial"/>
              <a:buNone/>
              <a:defRPr sz="3234" b="0" i="0" u="none" strike="noStrike" cap="none">
                <a:solidFill>
                  <a:schemeClr val="dk1"/>
                </a:solidFill>
                <a:latin typeface="Calibri"/>
                <a:ea typeface="Calibri"/>
                <a:cs typeface="Calibri"/>
                <a:sym typeface="Calibri"/>
              </a:defRPr>
            </a:lvl2pPr>
            <a:lvl3pPr marR="0" lvl="2" algn="l" rtl="0">
              <a:lnSpc>
                <a:spcPct val="90000"/>
              </a:lnSpc>
              <a:spcBef>
                <a:spcPts val="577"/>
              </a:spcBef>
              <a:spcAft>
                <a:spcPts val="0"/>
              </a:spcAft>
              <a:buClr>
                <a:schemeClr val="dk1"/>
              </a:buClr>
              <a:buSzPts val="2772"/>
              <a:buFont typeface="Arial"/>
              <a:buNone/>
              <a:defRPr sz="2772" b="0" i="0" u="none" strike="noStrike" cap="none">
                <a:solidFill>
                  <a:schemeClr val="dk1"/>
                </a:solidFill>
                <a:latin typeface="Calibri"/>
                <a:ea typeface="Calibri"/>
                <a:cs typeface="Calibri"/>
                <a:sym typeface="Calibri"/>
              </a:defRPr>
            </a:lvl3pPr>
            <a:lvl4pPr marR="0" lvl="3"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4pPr>
            <a:lvl5pPr marR="0" lvl="4"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5pPr>
            <a:lvl6pPr marR="0" lvl="5"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6pPr>
            <a:lvl7pPr marR="0" lvl="6"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7pPr>
            <a:lvl8pPr marR="0" lvl="7"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8pPr>
            <a:lvl9pPr marR="0" lvl="8"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9pPr>
          </a:lstStyle>
          <a:p>
            <a:endParaRPr/>
          </a:p>
        </p:txBody>
      </p:sp>
      <p:sp>
        <p:nvSpPr>
          <p:cNvPr id="133" name="Google Shape;133;p36"/>
          <p:cNvSpPr txBox="1">
            <a:spLocks noGrp="1"/>
          </p:cNvSpPr>
          <p:nvPr>
            <p:ph type="body" idx="1"/>
          </p:nvPr>
        </p:nvSpPr>
        <p:spPr>
          <a:xfrm>
            <a:off x="991891" y="2376011"/>
            <a:ext cx="4644443" cy="4401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55"/>
              </a:spcBef>
              <a:spcAft>
                <a:spcPts val="0"/>
              </a:spcAft>
              <a:buClr>
                <a:schemeClr val="dk1"/>
              </a:buClr>
              <a:buSzPts val="1848"/>
              <a:buNone/>
              <a:defRPr sz="1848"/>
            </a:lvl1pPr>
            <a:lvl2pPr marL="914400" lvl="1" indent="-228600" algn="l">
              <a:lnSpc>
                <a:spcPct val="90000"/>
              </a:lnSpc>
              <a:spcBef>
                <a:spcPts val="577"/>
              </a:spcBef>
              <a:spcAft>
                <a:spcPts val="0"/>
              </a:spcAft>
              <a:buClr>
                <a:schemeClr val="dk1"/>
              </a:buClr>
              <a:buSzPts val="1617"/>
              <a:buNone/>
              <a:defRPr sz="1617"/>
            </a:lvl2pPr>
            <a:lvl3pPr marL="1371600" lvl="2" indent="-228600" algn="l">
              <a:lnSpc>
                <a:spcPct val="90000"/>
              </a:lnSpc>
              <a:spcBef>
                <a:spcPts val="577"/>
              </a:spcBef>
              <a:spcAft>
                <a:spcPts val="0"/>
              </a:spcAft>
              <a:buClr>
                <a:schemeClr val="dk1"/>
              </a:buClr>
              <a:buSzPts val="1386"/>
              <a:buNone/>
              <a:defRPr sz="1386"/>
            </a:lvl3pPr>
            <a:lvl4pPr marL="1828800" lvl="3" indent="-228600" algn="l">
              <a:lnSpc>
                <a:spcPct val="90000"/>
              </a:lnSpc>
              <a:spcBef>
                <a:spcPts val="577"/>
              </a:spcBef>
              <a:spcAft>
                <a:spcPts val="0"/>
              </a:spcAft>
              <a:buClr>
                <a:schemeClr val="dk1"/>
              </a:buClr>
              <a:buSzPts val="1155"/>
              <a:buNone/>
              <a:defRPr sz="1155"/>
            </a:lvl4pPr>
            <a:lvl5pPr marL="2286000" lvl="4" indent="-228600" algn="l">
              <a:lnSpc>
                <a:spcPct val="90000"/>
              </a:lnSpc>
              <a:spcBef>
                <a:spcPts val="577"/>
              </a:spcBef>
              <a:spcAft>
                <a:spcPts val="0"/>
              </a:spcAft>
              <a:buClr>
                <a:schemeClr val="dk1"/>
              </a:buClr>
              <a:buSzPts val="1155"/>
              <a:buNone/>
              <a:defRPr sz="1155"/>
            </a:lvl5pPr>
            <a:lvl6pPr marL="2743200" lvl="5" indent="-228600" algn="l">
              <a:lnSpc>
                <a:spcPct val="90000"/>
              </a:lnSpc>
              <a:spcBef>
                <a:spcPts val="577"/>
              </a:spcBef>
              <a:spcAft>
                <a:spcPts val="0"/>
              </a:spcAft>
              <a:buClr>
                <a:schemeClr val="dk1"/>
              </a:buClr>
              <a:buSzPts val="1155"/>
              <a:buNone/>
              <a:defRPr sz="1155"/>
            </a:lvl6pPr>
            <a:lvl7pPr marL="3200400" lvl="6" indent="-228600" algn="l">
              <a:lnSpc>
                <a:spcPct val="90000"/>
              </a:lnSpc>
              <a:spcBef>
                <a:spcPts val="577"/>
              </a:spcBef>
              <a:spcAft>
                <a:spcPts val="0"/>
              </a:spcAft>
              <a:buClr>
                <a:schemeClr val="dk1"/>
              </a:buClr>
              <a:buSzPts val="1155"/>
              <a:buNone/>
              <a:defRPr sz="1155"/>
            </a:lvl7pPr>
            <a:lvl8pPr marL="3657600" lvl="7" indent="-228600" algn="l">
              <a:lnSpc>
                <a:spcPct val="90000"/>
              </a:lnSpc>
              <a:spcBef>
                <a:spcPts val="577"/>
              </a:spcBef>
              <a:spcAft>
                <a:spcPts val="0"/>
              </a:spcAft>
              <a:buClr>
                <a:schemeClr val="dk1"/>
              </a:buClr>
              <a:buSzPts val="1155"/>
              <a:buNone/>
              <a:defRPr sz="1155"/>
            </a:lvl8pPr>
            <a:lvl9pPr marL="4114800" lvl="8" indent="-228600" algn="l">
              <a:lnSpc>
                <a:spcPct val="90000"/>
              </a:lnSpc>
              <a:spcBef>
                <a:spcPts val="577"/>
              </a:spcBef>
              <a:spcAft>
                <a:spcPts val="0"/>
              </a:spcAft>
              <a:buClr>
                <a:schemeClr val="dk1"/>
              </a:buClr>
              <a:buSzPts val="1155"/>
              <a:buNone/>
              <a:defRPr sz="1155"/>
            </a:lvl9pPr>
          </a:lstStyle>
          <a:p>
            <a:endParaRPr/>
          </a:p>
        </p:txBody>
      </p:sp>
      <p:sp>
        <p:nvSpPr>
          <p:cNvPr id="134" name="Google Shape;134;p36"/>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5" name="Google Shape;135;p36"/>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36" name="Google Shape;136;p36"/>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7"/>
          <p:cNvSpPr txBox="1">
            <a:spLocks noGrp="1"/>
          </p:cNvSpPr>
          <p:nvPr>
            <p:ph type="body" idx="1"/>
          </p:nvPr>
        </p:nvSpPr>
        <p:spPr>
          <a:xfrm rot="5400000">
            <a:off x="4687511" y="-1589153"/>
            <a:ext cx="5025191" cy="124201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140" name="Google Shape;140;p37"/>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1" name="Google Shape;141;p37"/>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2" name="Google Shape;142;p37"/>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body" idx="1"/>
          </p:nvPr>
        </p:nvSpPr>
        <p:spPr>
          <a:xfrm>
            <a:off x="990015" y="2108344"/>
            <a:ext cx="12420184" cy="502519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24" name="Google Shape;24;p19"/>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38"/>
          <p:cNvSpPr txBox="1">
            <a:spLocks noGrp="1"/>
          </p:cNvSpPr>
          <p:nvPr>
            <p:ph type="title"/>
          </p:nvPr>
        </p:nvSpPr>
        <p:spPr>
          <a:xfrm rot="5400000">
            <a:off x="8501742" y="2225079"/>
            <a:ext cx="6711866" cy="31050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8"/>
          <p:cNvSpPr txBox="1">
            <a:spLocks noGrp="1"/>
          </p:cNvSpPr>
          <p:nvPr>
            <p:ph type="body" idx="1"/>
          </p:nvPr>
        </p:nvSpPr>
        <p:spPr>
          <a:xfrm rot="5400000">
            <a:off x="2201650" y="-789965"/>
            <a:ext cx="6711866" cy="913513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146" name="Google Shape;146;p38"/>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7" name="Google Shape;147;p38"/>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48" name="Google Shape;148;p38"/>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gd99bddfbd5_0_122"/>
          <p:cNvSpPr txBox="1">
            <a:spLocks noGrp="1"/>
          </p:cNvSpPr>
          <p:nvPr>
            <p:ph type="ctrTitle"/>
          </p:nvPr>
        </p:nvSpPr>
        <p:spPr>
          <a:xfrm>
            <a:off x="1800027" y="1296173"/>
            <a:ext cx="10800300" cy="27573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dk1"/>
              </a:buClr>
              <a:buSzPts val="6929"/>
              <a:buFont typeface="Calibri"/>
              <a:buNone/>
              <a:defRPr sz="6929"/>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gd99bddfbd5_0_122"/>
          <p:cNvSpPr txBox="1">
            <a:spLocks noGrp="1"/>
          </p:cNvSpPr>
          <p:nvPr>
            <p:ph type="subTitle" idx="1"/>
          </p:nvPr>
        </p:nvSpPr>
        <p:spPr>
          <a:xfrm>
            <a:off x="1800027" y="4159854"/>
            <a:ext cx="10800300" cy="19122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155"/>
              </a:spcBef>
              <a:spcAft>
                <a:spcPts val="0"/>
              </a:spcAft>
              <a:buClr>
                <a:schemeClr val="dk1"/>
              </a:buClr>
              <a:buSzPts val="2772"/>
              <a:buNone/>
              <a:defRPr sz="2772"/>
            </a:lvl1pPr>
            <a:lvl2pPr lvl="1" algn="ctr" rtl="0">
              <a:lnSpc>
                <a:spcPct val="90000"/>
              </a:lnSpc>
              <a:spcBef>
                <a:spcPts val="577"/>
              </a:spcBef>
              <a:spcAft>
                <a:spcPts val="0"/>
              </a:spcAft>
              <a:buClr>
                <a:schemeClr val="dk1"/>
              </a:buClr>
              <a:buSzPts val="2310"/>
              <a:buNone/>
              <a:defRPr sz="2310"/>
            </a:lvl2pPr>
            <a:lvl3pPr lvl="2" algn="ctr" rtl="0">
              <a:lnSpc>
                <a:spcPct val="90000"/>
              </a:lnSpc>
              <a:spcBef>
                <a:spcPts val="577"/>
              </a:spcBef>
              <a:spcAft>
                <a:spcPts val="0"/>
              </a:spcAft>
              <a:buClr>
                <a:schemeClr val="dk1"/>
              </a:buClr>
              <a:buSzPts val="2079"/>
              <a:buNone/>
              <a:defRPr sz="2079"/>
            </a:lvl3pPr>
            <a:lvl4pPr lvl="3" algn="ctr" rtl="0">
              <a:lnSpc>
                <a:spcPct val="90000"/>
              </a:lnSpc>
              <a:spcBef>
                <a:spcPts val="577"/>
              </a:spcBef>
              <a:spcAft>
                <a:spcPts val="0"/>
              </a:spcAft>
              <a:buClr>
                <a:schemeClr val="dk1"/>
              </a:buClr>
              <a:buSzPts val="1848"/>
              <a:buNone/>
              <a:defRPr sz="1848"/>
            </a:lvl4pPr>
            <a:lvl5pPr lvl="4" algn="ctr" rtl="0">
              <a:lnSpc>
                <a:spcPct val="90000"/>
              </a:lnSpc>
              <a:spcBef>
                <a:spcPts val="577"/>
              </a:spcBef>
              <a:spcAft>
                <a:spcPts val="0"/>
              </a:spcAft>
              <a:buClr>
                <a:schemeClr val="dk1"/>
              </a:buClr>
              <a:buSzPts val="1848"/>
              <a:buNone/>
              <a:defRPr sz="1848"/>
            </a:lvl5pPr>
            <a:lvl6pPr lvl="5" algn="ctr" rtl="0">
              <a:lnSpc>
                <a:spcPct val="90000"/>
              </a:lnSpc>
              <a:spcBef>
                <a:spcPts val="577"/>
              </a:spcBef>
              <a:spcAft>
                <a:spcPts val="0"/>
              </a:spcAft>
              <a:buClr>
                <a:schemeClr val="dk1"/>
              </a:buClr>
              <a:buSzPts val="1848"/>
              <a:buNone/>
              <a:defRPr sz="1848"/>
            </a:lvl6pPr>
            <a:lvl7pPr lvl="6" algn="ctr" rtl="0">
              <a:lnSpc>
                <a:spcPct val="90000"/>
              </a:lnSpc>
              <a:spcBef>
                <a:spcPts val="577"/>
              </a:spcBef>
              <a:spcAft>
                <a:spcPts val="0"/>
              </a:spcAft>
              <a:buClr>
                <a:schemeClr val="dk1"/>
              </a:buClr>
              <a:buSzPts val="1848"/>
              <a:buNone/>
              <a:defRPr sz="1848"/>
            </a:lvl7pPr>
            <a:lvl8pPr lvl="7" algn="ctr" rtl="0">
              <a:lnSpc>
                <a:spcPct val="90000"/>
              </a:lnSpc>
              <a:spcBef>
                <a:spcPts val="577"/>
              </a:spcBef>
              <a:spcAft>
                <a:spcPts val="0"/>
              </a:spcAft>
              <a:buClr>
                <a:schemeClr val="dk1"/>
              </a:buClr>
              <a:buSzPts val="1848"/>
              <a:buNone/>
              <a:defRPr sz="1848"/>
            </a:lvl8pPr>
            <a:lvl9pPr lvl="8" algn="ctr" rtl="0">
              <a:lnSpc>
                <a:spcPct val="90000"/>
              </a:lnSpc>
              <a:spcBef>
                <a:spcPts val="577"/>
              </a:spcBef>
              <a:spcAft>
                <a:spcPts val="0"/>
              </a:spcAft>
              <a:buClr>
                <a:schemeClr val="dk1"/>
              </a:buClr>
              <a:buSzPts val="1848"/>
              <a:buNone/>
              <a:defRPr sz="1848"/>
            </a:lvl9pPr>
          </a:lstStyle>
          <a:p>
            <a:endParaRPr/>
          </a:p>
        </p:txBody>
      </p:sp>
      <p:sp>
        <p:nvSpPr>
          <p:cNvPr id="158" name="Google Shape;158;gd99bddfbd5_0_122"/>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9" name="Google Shape;159;gd99bddfbd5_0_122"/>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0" name="Google Shape;160;gd99bddfbd5_0_122"/>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1"/>
        <p:cNvGrpSpPr/>
        <p:nvPr/>
      </p:nvGrpSpPr>
      <p:grpSpPr>
        <a:xfrm>
          <a:off x="0" y="0"/>
          <a:ext cx="0" cy="0"/>
          <a:chOff x="0" y="0"/>
          <a:chExt cx="0" cy="0"/>
        </a:xfrm>
      </p:grpSpPr>
      <p:sp>
        <p:nvSpPr>
          <p:cNvPr id="162" name="Google Shape;162;gd99bddfbd5_0_128"/>
          <p:cNvSpPr txBox="1">
            <a:spLocks noGrp="1"/>
          </p:cNvSpPr>
          <p:nvPr>
            <p:ph type="title"/>
          </p:nvPr>
        </p:nvSpPr>
        <p:spPr>
          <a:xfrm>
            <a:off x="990015" y="421669"/>
            <a:ext cx="12420300" cy="153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3" name="Google Shape;163;gd99bddfbd5_0_128"/>
          <p:cNvSpPr txBox="1">
            <a:spLocks noGrp="1"/>
          </p:cNvSpPr>
          <p:nvPr>
            <p:ph type="body" idx="1"/>
          </p:nvPr>
        </p:nvSpPr>
        <p:spPr>
          <a:xfrm>
            <a:off x="990015" y="2108344"/>
            <a:ext cx="12420300" cy="5025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155"/>
              </a:spcBef>
              <a:spcAft>
                <a:spcPts val="0"/>
              </a:spcAft>
              <a:buClr>
                <a:schemeClr val="dk1"/>
              </a:buClr>
              <a:buSzPts val="1800"/>
              <a:buChar char="•"/>
              <a:defRPr/>
            </a:lvl1pPr>
            <a:lvl2pPr marL="914400" lvl="1" indent="-342900" algn="l" rtl="0">
              <a:lnSpc>
                <a:spcPct val="90000"/>
              </a:lnSpc>
              <a:spcBef>
                <a:spcPts val="577"/>
              </a:spcBef>
              <a:spcAft>
                <a:spcPts val="0"/>
              </a:spcAft>
              <a:buClr>
                <a:schemeClr val="dk1"/>
              </a:buClr>
              <a:buSzPts val="1800"/>
              <a:buChar char="•"/>
              <a:defRPr/>
            </a:lvl2pPr>
            <a:lvl3pPr marL="1371600" lvl="2" indent="-342900" algn="l" rtl="0">
              <a:lnSpc>
                <a:spcPct val="90000"/>
              </a:lnSpc>
              <a:spcBef>
                <a:spcPts val="577"/>
              </a:spcBef>
              <a:spcAft>
                <a:spcPts val="0"/>
              </a:spcAft>
              <a:buClr>
                <a:schemeClr val="dk1"/>
              </a:buClr>
              <a:buSzPts val="1800"/>
              <a:buChar char="•"/>
              <a:defRPr/>
            </a:lvl3pPr>
            <a:lvl4pPr marL="1828800" lvl="3" indent="-342900" algn="l" rtl="0">
              <a:lnSpc>
                <a:spcPct val="90000"/>
              </a:lnSpc>
              <a:spcBef>
                <a:spcPts val="577"/>
              </a:spcBef>
              <a:spcAft>
                <a:spcPts val="0"/>
              </a:spcAft>
              <a:buClr>
                <a:schemeClr val="dk1"/>
              </a:buClr>
              <a:buSzPts val="1800"/>
              <a:buChar char="•"/>
              <a:defRPr/>
            </a:lvl4pPr>
            <a:lvl5pPr marL="2286000" lvl="4" indent="-342900" algn="l" rtl="0">
              <a:lnSpc>
                <a:spcPct val="90000"/>
              </a:lnSpc>
              <a:spcBef>
                <a:spcPts val="577"/>
              </a:spcBef>
              <a:spcAft>
                <a:spcPts val="0"/>
              </a:spcAft>
              <a:buClr>
                <a:schemeClr val="dk1"/>
              </a:buClr>
              <a:buSzPts val="1800"/>
              <a:buChar char="•"/>
              <a:defRPr/>
            </a:lvl5pPr>
            <a:lvl6pPr marL="2743200" lvl="5" indent="-342900" algn="l" rtl="0">
              <a:lnSpc>
                <a:spcPct val="90000"/>
              </a:lnSpc>
              <a:spcBef>
                <a:spcPts val="577"/>
              </a:spcBef>
              <a:spcAft>
                <a:spcPts val="0"/>
              </a:spcAft>
              <a:buClr>
                <a:schemeClr val="dk1"/>
              </a:buClr>
              <a:buSzPts val="1800"/>
              <a:buChar char="•"/>
              <a:defRPr/>
            </a:lvl6pPr>
            <a:lvl7pPr marL="3200400" lvl="6" indent="-342900" algn="l" rtl="0">
              <a:lnSpc>
                <a:spcPct val="90000"/>
              </a:lnSpc>
              <a:spcBef>
                <a:spcPts val="577"/>
              </a:spcBef>
              <a:spcAft>
                <a:spcPts val="0"/>
              </a:spcAft>
              <a:buClr>
                <a:schemeClr val="dk1"/>
              </a:buClr>
              <a:buSzPts val="1800"/>
              <a:buChar char="•"/>
              <a:defRPr/>
            </a:lvl7pPr>
            <a:lvl8pPr marL="3657600" lvl="7" indent="-342900" algn="l" rtl="0">
              <a:lnSpc>
                <a:spcPct val="90000"/>
              </a:lnSpc>
              <a:spcBef>
                <a:spcPts val="577"/>
              </a:spcBef>
              <a:spcAft>
                <a:spcPts val="0"/>
              </a:spcAft>
              <a:buClr>
                <a:schemeClr val="dk1"/>
              </a:buClr>
              <a:buSzPts val="1800"/>
              <a:buChar char="•"/>
              <a:defRPr/>
            </a:lvl8pPr>
            <a:lvl9pPr marL="4114800" lvl="8" indent="-342900" algn="l" rtl="0">
              <a:lnSpc>
                <a:spcPct val="90000"/>
              </a:lnSpc>
              <a:spcBef>
                <a:spcPts val="577"/>
              </a:spcBef>
              <a:spcAft>
                <a:spcPts val="0"/>
              </a:spcAft>
              <a:buClr>
                <a:schemeClr val="dk1"/>
              </a:buClr>
              <a:buSzPts val="1800"/>
              <a:buChar char="•"/>
              <a:defRPr/>
            </a:lvl9pPr>
          </a:lstStyle>
          <a:p>
            <a:endParaRPr/>
          </a:p>
        </p:txBody>
      </p:sp>
      <p:sp>
        <p:nvSpPr>
          <p:cNvPr id="164" name="Google Shape;164;gd99bddfbd5_0_128"/>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5" name="Google Shape;165;gd99bddfbd5_0_128"/>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gd99bddfbd5_0_128"/>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7"/>
        <p:cNvGrpSpPr/>
        <p:nvPr/>
      </p:nvGrpSpPr>
      <p:grpSpPr>
        <a:xfrm>
          <a:off x="0" y="0"/>
          <a:ext cx="0" cy="0"/>
          <a:chOff x="0" y="0"/>
          <a:chExt cx="0" cy="0"/>
        </a:xfrm>
      </p:grpSpPr>
      <p:sp>
        <p:nvSpPr>
          <p:cNvPr id="168" name="Google Shape;168;gd99bddfbd5_0_134"/>
          <p:cNvSpPr txBox="1">
            <a:spLocks noGrp="1"/>
          </p:cNvSpPr>
          <p:nvPr>
            <p:ph type="title"/>
          </p:nvPr>
        </p:nvSpPr>
        <p:spPr>
          <a:xfrm>
            <a:off x="982514" y="1974511"/>
            <a:ext cx="12420300" cy="32946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6929"/>
              <a:buFont typeface="Calibri"/>
              <a:buNone/>
              <a:defRPr sz="6929"/>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9" name="Google Shape;169;gd99bddfbd5_0_134"/>
          <p:cNvSpPr txBox="1">
            <a:spLocks noGrp="1"/>
          </p:cNvSpPr>
          <p:nvPr>
            <p:ph type="body" idx="1"/>
          </p:nvPr>
        </p:nvSpPr>
        <p:spPr>
          <a:xfrm>
            <a:off x="982514" y="5300193"/>
            <a:ext cx="12420300" cy="1732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55"/>
              </a:spcBef>
              <a:spcAft>
                <a:spcPts val="0"/>
              </a:spcAft>
              <a:buClr>
                <a:srgbClr val="888888"/>
              </a:buClr>
              <a:buSzPts val="2772"/>
              <a:buNone/>
              <a:defRPr sz="2772">
                <a:solidFill>
                  <a:srgbClr val="888888"/>
                </a:solidFill>
              </a:defRPr>
            </a:lvl1pPr>
            <a:lvl2pPr marL="914400" lvl="1" indent="-228600" algn="l" rtl="0">
              <a:lnSpc>
                <a:spcPct val="90000"/>
              </a:lnSpc>
              <a:spcBef>
                <a:spcPts val="577"/>
              </a:spcBef>
              <a:spcAft>
                <a:spcPts val="0"/>
              </a:spcAft>
              <a:buClr>
                <a:srgbClr val="888888"/>
              </a:buClr>
              <a:buSzPts val="2310"/>
              <a:buNone/>
              <a:defRPr sz="2310">
                <a:solidFill>
                  <a:srgbClr val="888888"/>
                </a:solidFill>
              </a:defRPr>
            </a:lvl2pPr>
            <a:lvl3pPr marL="1371600" lvl="2" indent="-228600" algn="l" rtl="0">
              <a:lnSpc>
                <a:spcPct val="90000"/>
              </a:lnSpc>
              <a:spcBef>
                <a:spcPts val="577"/>
              </a:spcBef>
              <a:spcAft>
                <a:spcPts val="0"/>
              </a:spcAft>
              <a:buClr>
                <a:srgbClr val="888888"/>
              </a:buClr>
              <a:buSzPts val="2079"/>
              <a:buNone/>
              <a:defRPr sz="2079">
                <a:solidFill>
                  <a:srgbClr val="888888"/>
                </a:solidFill>
              </a:defRPr>
            </a:lvl3pPr>
            <a:lvl4pPr marL="1828800" lvl="3" indent="-228600" algn="l" rtl="0">
              <a:lnSpc>
                <a:spcPct val="90000"/>
              </a:lnSpc>
              <a:spcBef>
                <a:spcPts val="577"/>
              </a:spcBef>
              <a:spcAft>
                <a:spcPts val="0"/>
              </a:spcAft>
              <a:buClr>
                <a:srgbClr val="888888"/>
              </a:buClr>
              <a:buSzPts val="1848"/>
              <a:buNone/>
              <a:defRPr sz="1848">
                <a:solidFill>
                  <a:srgbClr val="888888"/>
                </a:solidFill>
              </a:defRPr>
            </a:lvl4pPr>
            <a:lvl5pPr marL="2286000" lvl="4" indent="-228600" algn="l" rtl="0">
              <a:lnSpc>
                <a:spcPct val="90000"/>
              </a:lnSpc>
              <a:spcBef>
                <a:spcPts val="577"/>
              </a:spcBef>
              <a:spcAft>
                <a:spcPts val="0"/>
              </a:spcAft>
              <a:buClr>
                <a:srgbClr val="888888"/>
              </a:buClr>
              <a:buSzPts val="1848"/>
              <a:buNone/>
              <a:defRPr sz="1848">
                <a:solidFill>
                  <a:srgbClr val="888888"/>
                </a:solidFill>
              </a:defRPr>
            </a:lvl5pPr>
            <a:lvl6pPr marL="2743200" lvl="5" indent="-228600" algn="l" rtl="0">
              <a:lnSpc>
                <a:spcPct val="90000"/>
              </a:lnSpc>
              <a:spcBef>
                <a:spcPts val="577"/>
              </a:spcBef>
              <a:spcAft>
                <a:spcPts val="0"/>
              </a:spcAft>
              <a:buClr>
                <a:srgbClr val="888888"/>
              </a:buClr>
              <a:buSzPts val="1848"/>
              <a:buNone/>
              <a:defRPr sz="1848">
                <a:solidFill>
                  <a:srgbClr val="888888"/>
                </a:solidFill>
              </a:defRPr>
            </a:lvl6pPr>
            <a:lvl7pPr marL="3200400" lvl="6" indent="-228600" algn="l" rtl="0">
              <a:lnSpc>
                <a:spcPct val="90000"/>
              </a:lnSpc>
              <a:spcBef>
                <a:spcPts val="577"/>
              </a:spcBef>
              <a:spcAft>
                <a:spcPts val="0"/>
              </a:spcAft>
              <a:buClr>
                <a:srgbClr val="888888"/>
              </a:buClr>
              <a:buSzPts val="1848"/>
              <a:buNone/>
              <a:defRPr sz="1848">
                <a:solidFill>
                  <a:srgbClr val="888888"/>
                </a:solidFill>
              </a:defRPr>
            </a:lvl7pPr>
            <a:lvl8pPr marL="3657600" lvl="7" indent="-228600" algn="l" rtl="0">
              <a:lnSpc>
                <a:spcPct val="90000"/>
              </a:lnSpc>
              <a:spcBef>
                <a:spcPts val="577"/>
              </a:spcBef>
              <a:spcAft>
                <a:spcPts val="0"/>
              </a:spcAft>
              <a:buClr>
                <a:srgbClr val="888888"/>
              </a:buClr>
              <a:buSzPts val="1848"/>
              <a:buNone/>
              <a:defRPr sz="1848">
                <a:solidFill>
                  <a:srgbClr val="888888"/>
                </a:solidFill>
              </a:defRPr>
            </a:lvl8pPr>
            <a:lvl9pPr marL="4114800" lvl="8" indent="-228600" algn="l" rtl="0">
              <a:lnSpc>
                <a:spcPct val="90000"/>
              </a:lnSpc>
              <a:spcBef>
                <a:spcPts val="577"/>
              </a:spcBef>
              <a:spcAft>
                <a:spcPts val="0"/>
              </a:spcAft>
              <a:buClr>
                <a:srgbClr val="888888"/>
              </a:buClr>
              <a:buSzPts val="1848"/>
              <a:buNone/>
              <a:defRPr sz="1848">
                <a:solidFill>
                  <a:srgbClr val="888888"/>
                </a:solidFill>
              </a:defRPr>
            </a:lvl9pPr>
          </a:lstStyle>
          <a:p>
            <a:endParaRPr/>
          </a:p>
        </p:txBody>
      </p:sp>
      <p:sp>
        <p:nvSpPr>
          <p:cNvPr id="170" name="Google Shape;170;gd99bddfbd5_0_134"/>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1" name="Google Shape;171;gd99bddfbd5_0_134"/>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2" name="Google Shape;172;gd99bddfbd5_0_134"/>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3"/>
        <p:cNvGrpSpPr/>
        <p:nvPr/>
      </p:nvGrpSpPr>
      <p:grpSpPr>
        <a:xfrm>
          <a:off x="0" y="0"/>
          <a:ext cx="0" cy="0"/>
          <a:chOff x="0" y="0"/>
          <a:chExt cx="0" cy="0"/>
        </a:xfrm>
      </p:grpSpPr>
      <p:sp>
        <p:nvSpPr>
          <p:cNvPr id="174" name="Google Shape;174;gd99bddfbd5_0_140"/>
          <p:cNvSpPr txBox="1">
            <a:spLocks noGrp="1"/>
          </p:cNvSpPr>
          <p:nvPr>
            <p:ph type="title"/>
          </p:nvPr>
        </p:nvSpPr>
        <p:spPr>
          <a:xfrm>
            <a:off x="990015" y="421669"/>
            <a:ext cx="12420300" cy="153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5" name="Google Shape;175;gd99bddfbd5_0_140"/>
          <p:cNvSpPr txBox="1">
            <a:spLocks noGrp="1"/>
          </p:cNvSpPr>
          <p:nvPr>
            <p:ph type="body" idx="1"/>
          </p:nvPr>
        </p:nvSpPr>
        <p:spPr>
          <a:xfrm>
            <a:off x="990014" y="2108344"/>
            <a:ext cx="6120000" cy="5025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155"/>
              </a:spcBef>
              <a:spcAft>
                <a:spcPts val="0"/>
              </a:spcAft>
              <a:buClr>
                <a:schemeClr val="dk1"/>
              </a:buClr>
              <a:buSzPts val="1800"/>
              <a:buChar char="•"/>
              <a:defRPr/>
            </a:lvl1pPr>
            <a:lvl2pPr marL="914400" lvl="1" indent="-342900" algn="l" rtl="0">
              <a:lnSpc>
                <a:spcPct val="90000"/>
              </a:lnSpc>
              <a:spcBef>
                <a:spcPts val="577"/>
              </a:spcBef>
              <a:spcAft>
                <a:spcPts val="0"/>
              </a:spcAft>
              <a:buClr>
                <a:schemeClr val="dk1"/>
              </a:buClr>
              <a:buSzPts val="1800"/>
              <a:buChar char="•"/>
              <a:defRPr/>
            </a:lvl2pPr>
            <a:lvl3pPr marL="1371600" lvl="2" indent="-342900" algn="l" rtl="0">
              <a:lnSpc>
                <a:spcPct val="90000"/>
              </a:lnSpc>
              <a:spcBef>
                <a:spcPts val="577"/>
              </a:spcBef>
              <a:spcAft>
                <a:spcPts val="0"/>
              </a:spcAft>
              <a:buClr>
                <a:schemeClr val="dk1"/>
              </a:buClr>
              <a:buSzPts val="1800"/>
              <a:buChar char="•"/>
              <a:defRPr/>
            </a:lvl3pPr>
            <a:lvl4pPr marL="1828800" lvl="3" indent="-342900" algn="l" rtl="0">
              <a:lnSpc>
                <a:spcPct val="90000"/>
              </a:lnSpc>
              <a:spcBef>
                <a:spcPts val="577"/>
              </a:spcBef>
              <a:spcAft>
                <a:spcPts val="0"/>
              </a:spcAft>
              <a:buClr>
                <a:schemeClr val="dk1"/>
              </a:buClr>
              <a:buSzPts val="1800"/>
              <a:buChar char="•"/>
              <a:defRPr/>
            </a:lvl4pPr>
            <a:lvl5pPr marL="2286000" lvl="4" indent="-342900" algn="l" rtl="0">
              <a:lnSpc>
                <a:spcPct val="90000"/>
              </a:lnSpc>
              <a:spcBef>
                <a:spcPts val="577"/>
              </a:spcBef>
              <a:spcAft>
                <a:spcPts val="0"/>
              </a:spcAft>
              <a:buClr>
                <a:schemeClr val="dk1"/>
              </a:buClr>
              <a:buSzPts val="1800"/>
              <a:buChar char="•"/>
              <a:defRPr/>
            </a:lvl5pPr>
            <a:lvl6pPr marL="2743200" lvl="5" indent="-342900" algn="l" rtl="0">
              <a:lnSpc>
                <a:spcPct val="90000"/>
              </a:lnSpc>
              <a:spcBef>
                <a:spcPts val="577"/>
              </a:spcBef>
              <a:spcAft>
                <a:spcPts val="0"/>
              </a:spcAft>
              <a:buClr>
                <a:schemeClr val="dk1"/>
              </a:buClr>
              <a:buSzPts val="1800"/>
              <a:buChar char="•"/>
              <a:defRPr/>
            </a:lvl6pPr>
            <a:lvl7pPr marL="3200400" lvl="6" indent="-342900" algn="l" rtl="0">
              <a:lnSpc>
                <a:spcPct val="90000"/>
              </a:lnSpc>
              <a:spcBef>
                <a:spcPts val="577"/>
              </a:spcBef>
              <a:spcAft>
                <a:spcPts val="0"/>
              </a:spcAft>
              <a:buClr>
                <a:schemeClr val="dk1"/>
              </a:buClr>
              <a:buSzPts val="1800"/>
              <a:buChar char="•"/>
              <a:defRPr/>
            </a:lvl7pPr>
            <a:lvl8pPr marL="3657600" lvl="7" indent="-342900" algn="l" rtl="0">
              <a:lnSpc>
                <a:spcPct val="90000"/>
              </a:lnSpc>
              <a:spcBef>
                <a:spcPts val="577"/>
              </a:spcBef>
              <a:spcAft>
                <a:spcPts val="0"/>
              </a:spcAft>
              <a:buClr>
                <a:schemeClr val="dk1"/>
              </a:buClr>
              <a:buSzPts val="1800"/>
              <a:buChar char="•"/>
              <a:defRPr/>
            </a:lvl8pPr>
            <a:lvl9pPr marL="4114800" lvl="8" indent="-342900" algn="l" rtl="0">
              <a:lnSpc>
                <a:spcPct val="90000"/>
              </a:lnSpc>
              <a:spcBef>
                <a:spcPts val="577"/>
              </a:spcBef>
              <a:spcAft>
                <a:spcPts val="0"/>
              </a:spcAft>
              <a:buClr>
                <a:schemeClr val="dk1"/>
              </a:buClr>
              <a:buSzPts val="1800"/>
              <a:buChar char="•"/>
              <a:defRPr/>
            </a:lvl9pPr>
          </a:lstStyle>
          <a:p>
            <a:endParaRPr/>
          </a:p>
        </p:txBody>
      </p:sp>
      <p:sp>
        <p:nvSpPr>
          <p:cNvPr id="176" name="Google Shape;176;gd99bddfbd5_0_140"/>
          <p:cNvSpPr txBox="1">
            <a:spLocks noGrp="1"/>
          </p:cNvSpPr>
          <p:nvPr>
            <p:ph type="body" idx="2"/>
          </p:nvPr>
        </p:nvSpPr>
        <p:spPr>
          <a:xfrm>
            <a:off x="7290108" y="2108344"/>
            <a:ext cx="6120000" cy="5025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155"/>
              </a:spcBef>
              <a:spcAft>
                <a:spcPts val="0"/>
              </a:spcAft>
              <a:buClr>
                <a:schemeClr val="dk1"/>
              </a:buClr>
              <a:buSzPts val="1800"/>
              <a:buChar char="•"/>
              <a:defRPr/>
            </a:lvl1pPr>
            <a:lvl2pPr marL="914400" lvl="1" indent="-342900" algn="l" rtl="0">
              <a:lnSpc>
                <a:spcPct val="90000"/>
              </a:lnSpc>
              <a:spcBef>
                <a:spcPts val="577"/>
              </a:spcBef>
              <a:spcAft>
                <a:spcPts val="0"/>
              </a:spcAft>
              <a:buClr>
                <a:schemeClr val="dk1"/>
              </a:buClr>
              <a:buSzPts val="1800"/>
              <a:buChar char="•"/>
              <a:defRPr/>
            </a:lvl2pPr>
            <a:lvl3pPr marL="1371600" lvl="2" indent="-342900" algn="l" rtl="0">
              <a:lnSpc>
                <a:spcPct val="90000"/>
              </a:lnSpc>
              <a:spcBef>
                <a:spcPts val="577"/>
              </a:spcBef>
              <a:spcAft>
                <a:spcPts val="0"/>
              </a:spcAft>
              <a:buClr>
                <a:schemeClr val="dk1"/>
              </a:buClr>
              <a:buSzPts val="1800"/>
              <a:buChar char="•"/>
              <a:defRPr/>
            </a:lvl3pPr>
            <a:lvl4pPr marL="1828800" lvl="3" indent="-342900" algn="l" rtl="0">
              <a:lnSpc>
                <a:spcPct val="90000"/>
              </a:lnSpc>
              <a:spcBef>
                <a:spcPts val="577"/>
              </a:spcBef>
              <a:spcAft>
                <a:spcPts val="0"/>
              </a:spcAft>
              <a:buClr>
                <a:schemeClr val="dk1"/>
              </a:buClr>
              <a:buSzPts val="1800"/>
              <a:buChar char="•"/>
              <a:defRPr/>
            </a:lvl4pPr>
            <a:lvl5pPr marL="2286000" lvl="4" indent="-342900" algn="l" rtl="0">
              <a:lnSpc>
                <a:spcPct val="90000"/>
              </a:lnSpc>
              <a:spcBef>
                <a:spcPts val="577"/>
              </a:spcBef>
              <a:spcAft>
                <a:spcPts val="0"/>
              </a:spcAft>
              <a:buClr>
                <a:schemeClr val="dk1"/>
              </a:buClr>
              <a:buSzPts val="1800"/>
              <a:buChar char="•"/>
              <a:defRPr/>
            </a:lvl5pPr>
            <a:lvl6pPr marL="2743200" lvl="5" indent="-342900" algn="l" rtl="0">
              <a:lnSpc>
                <a:spcPct val="90000"/>
              </a:lnSpc>
              <a:spcBef>
                <a:spcPts val="577"/>
              </a:spcBef>
              <a:spcAft>
                <a:spcPts val="0"/>
              </a:spcAft>
              <a:buClr>
                <a:schemeClr val="dk1"/>
              </a:buClr>
              <a:buSzPts val="1800"/>
              <a:buChar char="•"/>
              <a:defRPr/>
            </a:lvl6pPr>
            <a:lvl7pPr marL="3200400" lvl="6" indent="-342900" algn="l" rtl="0">
              <a:lnSpc>
                <a:spcPct val="90000"/>
              </a:lnSpc>
              <a:spcBef>
                <a:spcPts val="577"/>
              </a:spcBef>
              <a:spcAft>
                <a:spcPts val="0"/>
              </a:spcAft>
              <a:buClr>
                <a:schemeClr val="dk1"/>
              </a:buClr>
              <a:buSzPts val="1800"/>
              <a:buChar char="•"/>
              <a:defRPr/>
            </a:lvl7pPr>
            <a:lvl8pPr marL="3657600" lvl="7" indent="-342900" algn="l" rtl="0">
              <a:lnSpc>
                <a:spcPct val="90000"/>
              </a:lnSpc>
              <a:spcBef>
                <a:spcPts val="577"/>
              </a:spcBef>
              <a:spcAft>
                <a:spcPts val="0"/>
              </a:spcAft>
              <a:buClr>
                <a:schemeClr val="dk1"/>
              </a:buClr>
              <a:buSzPts val="1800"/>
              <a:buChar char="•"/>
              <a:defRPr/>
            </a:lvl8pPr>
            <a:lvl9pPr marL="4114800" lvl="8" indent="-342900" algn="l" rtl="0">
              <a:lnSpc>
                <a:spcPct val="90000"/>
              </a:lnSpc>
              <a:spcBef>
                <a:spcPts val="577"/>
              </a:spcBef>
              <a:spcAft>
                <a:spcPts val="0"/>
              </a:spcAft>
              <a:buClr>
                <a:schemeClr val="dk1"/>
              </a:buClr>
              <a:buSzPts val="1800"/>
              <a:buChar char="•"/>
              <a:defRPr/>
            </a:lvl9pPr>
          </a:lstStyle>
          <a:p>
            <a:endParaRPr/>
          </a:p>
        </p:txBody>
      </p:sp>
      <p:sp>
        <p:nvSpPr>
          <p:cNvPr id="177" name="Google Shape;177;gd99bddfbd5_0_140"/>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gd99bddfbd5_0_140"/>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9" name="Google Shape;179;gd99bddfbd5_0_140"/>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80"/>
        <p:cNvGrpSpPr/>
        <p:nvPr/>
      </p:nvGrpSpPr>
      <p:grpSpPr>
        <a:xfrm>
          <a:off x="0" y="0"/>
          <a:ext cx="0" cy="0"/>
          <a:chOff x="0" y="0"/>
          <a:chExt cx="0" cy="0"/>
        </a:xfrm>
      </p:grpSpPr>
      <p:sp>
        <p:nvSpPr>
          <p:cNvPr id="181" name="Google Shape;181;gd99bddfbd5_0_147"/>
          <p:cNvSpPr txBox="1">
            <a:spLocks noGrp="1"/>
          </p:cNvSpPr>
          <p:nvPr>
            <p:ph type="title"/>
          </p:nvPr>
        </p:nvSpPr>
        <p:spPr>
          <a:xfrm>
            <a:off x="991890" y="421669"/>
            <a:ext cx="12420300" cy="153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2" name="Google Shape;182;gd99bddfbd5_0_147"/>
          <p:cNvSpPr txBox="1">
            <a:spLocks noGrp="1"/>
          </p:cNvSpPr>
          <p:nvPr>
            <p:ph type="body" idx="1"/>
          </p:nvPr>
        </p:nvSpPr>
        <p:spPr>
          <a:xfrm>
            <a:off x="991891" y="1941510"/>
            <a:ext cx="6092100" cy="9516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55"/>
              </a:spcBef>
              <a:spcAft>
                <a:spcPts val="0"/>
              </a:spcAft>
              <a:buClr>
                <a:schemeClr val="dk1"/>
              </a:buClr>
              <a:buSzPts val="2772"/>
              <a:buNone/>
              <a:defRPr sz="2772" b="1"/>
            </a:lvl1pPr>
            <a:lvl2pPr marL="914400" lvl="1" indent="-228600" algn="l" rtl="0">
              <a:lnSpc>
                <a:spcPct val="90000"/>
              </a:lnSpc>
              <a:spcBef>
                <a:spcPts val="577"/>
              </a:spcBef>
              <a:spcAft>
                <a:spcPts val="0"/>
              </a:spcAft>
              <a:buClr>
                <a:schemeClr val="dk1"/>
              </a:buClr>
              <a:buSzPts val="2310"/>
              <a:buNone/>
              <a:defRPr sz="2310" b="1"/>
            </a:lvl2pPr>
            <a:lvl3pPr marL="1371600" lvl="2" indent="-228600" algn="l" rtl="0">
              <a:lnSpc>
                <a:spcPct val="90000"/>
              </a:lnSpc>
              <a:spcBef>
                <a:spcPts val="577"/>
              </a:spcBef>
              <a:spcAft>
                <a:spcPts val="0"/>
              </a:spcAft>
              <a:buClr>
                <a:schemeClr val="dk1"/>
              </a:buClr>
              <a:buSzPts val="2079"/>
              <a:buNone/>
              <a:defRPr sz="2079" b="1"/>
            </a:lvl3pPr>
            <a:lvl4pPr marL="1828800" lvl="3" indent="-228600" algn="l" rtl="0">
              <a:lnSpc>
                <a:spcPct val="90000"/>
              </a:lnSpc>
              <a:spcBef>
                <a:spcPts val="577"/>
              </a:spcBef>
              <a:spcAft>
                <a:spcPts val="0"/>
              </a:spcAft>
              <a:buClr>
                <a:schemeClr val="dk1"/>
              </a:buClr>
              <a:buSzPts val="1848"/>
              <a:buNone/>
              <a:defRPr sz="1848" b="1"/>
            </a:lvl4pPr>
            <a:lvl5pPr marL="2286000" lvl="4" indent="-228600" algn="l" rtl="0">
              <a:lnSpc>
                <a:spcPct val="90000"/>
              </a:lnSpc>
              <a:spcBef>
                <a:spcPts val="577"/>
              </a:spcBef>
              <a:spcAft>
                <a:spcPts val="0"/>
              </a:spcAft>
              <a:buClr>
                <a:schemeClr val="dk1"/>
              </a:buClr>
              <a:buSzPts val="1848"/>
              <a:buNone/>
              <a:defRPr sz="1848" b="1"/>
            </a:lvl5pPr>
            <a:lvl6pPr marL="2743200" lvl="5" indent="-228600" algn="l" rtl="0">
              <a:lnSpc>
                <a:spcPct val="90000"/>
              </a:lnSpc>
              <a:spcBef>
                <a:spcPts val="577"/>
              </a:spcBef>
              <a:spcAft>
                <a:spcPts val="0"/>
              </a:spcAft>
              <a:buClr>
                <a:schemeClr val="dk1"/>
              </a:buClr>
              <a:buSzPts val="1848"/>
              <a:buNone/>
              <a:defRPr sz="1848" b="1"/>
            </a:lvl6pPr>
            <a:lvl7pPr marL="3200400" lvl="6" indent="-228600" algn="l" rtl="0">
              <a:lnSpc>
                <a:spcPct val="90000"/>
              </a:lnSpc>
              <a:spcBef>
                <a:spcPts val="577"/>
              </a:spcBef>
              <a:spcAft>
                <a:spcPts val="0"/>
              </a:spcAft>
              <a:buClr>
                <a:schemeClr val="dk1"/>
              </a:buClr>
              <a:buSzPts val="1848"/>
              <a:buNone/>
              <a:defRPr sz="1848" b="1"/>
            </a:lvl7pPr>
            <a:lvl8pPr marL="3657600" lvl="7" indent="-228600" algn="l" rtl="0">
              <a:lnSpc>
                <a:spcPct val="90000"/>
              </a:lnSpc>
              <a:spcBef>
                <a:spcPts val="577"/>
              </a:spcBef>
              <a:spcAft>
                <a:spcPts val="0"/>
              </a:spcAft>
              <a:buClr>
                <a:schemeClr val="dk1"/>
              </a:buClr>
              <a:buSzPts val="1848"/>
              <a:buNone/>
              <a:defRPr sz="1848" b="1"/>
            </a:lvl8pPr>
            <a:lvl9pPr marL="4114800" lvl="8" indent="-228600" algn="l" rtl="0">
              <a:lnSpc>
                <a:spcPct val="90000"/>
              </a:lnSpc>
              <a:spcBef>
                <a:spcPts val="577"/>
              </a:spcBef>
              <a:spcAft>
                <a:spcPts val="0"/>
              </a:spcAft>
              <a:buClr>
                <a:schemeClr val="dk1"/>
              </a:buClr>
              <a:buSzPts val="1848"/>
              <a:buNone/>
              <a:defRPr sz="1848" b="1"/>
            </a:lvl9pPr>
          </a:lstStyle>
          <a:p>
            <a:endParaRPr/>
          </a:p>
        </p:txBody>
      </p:sp>
      <p:sp>
        <p:nvSpPr>
          <p:cNvPr id="183" name="Google Shape;183;gd99bddfbd5_0_147"/>
          <p:cNvSpPr txBox="1">
            <a:spLocks noGrp="1"/>
          </p:cNvSpPr>
          <p:nvPr>
            <p:ph type="body" idx="2"/>
          </p:nvPr>
        </p:nvSpPr>
        <p:spPr>
          <a:xfrm>
            <a:off x="991891" y="2893014"/>
            <a:ext cx="6092100" cy="425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155"/>
              </a:spcBef>
              <a:spcAft>
                <a:spcPts val="0"/>
              </a:spcAft>
              <a:buClr>
                <a:schemeClr val="dk1"/>
              </a:buClr>
              <a:buSzPts val="1800"/>
              <a:buChar char="•"/>
              <a:defRPr/>
            </a:lvl1pPr>
            <a:lvl2pPr marL="914400" lvl="1" indent="-342900" algn="l" rtl="0">
              <a:lnSpc>
                <a:spcPct val="90000"/>
              </a:lnSpc>
              <a:spcBef>
                <a:spcPts val="577"/>
              </a:spcBef>
              <a:spcAft>
                <a:spcPts val="0"/>
              </a:spcAft>
              <a:buClr>
                <a:schemeClr val="dk1"/>
              </a:buClr>
              <a:buSzPts val="1800"/>
              <a:buChar char="•"/>
              <a:defRPr/>
            </a:lvl2pPr>
            <a:lvl3pPr marL="1371600" lvl="2" indent="-342900" algn="l" rtl="0">
              <a:lnSpc>
                <a:spcPct val="90000"/>
              </a:lnSpc>
              <a:spcBef>
                <a:spcPts val="577"/>
              </a:spcBef>
              <a:spcAft>
                <a:spcPts val="0"/>
              </a:spcAft>
              <a:buClr>
                <a:schemeClr val="dk1"/>
              </a:buClr>
              <a:buSzPts val="1800"/>
              <a:buChar char="•"/>
              <a:defRPr/>
            </a:lvl3pPr>
            <a:lvl4pPr marL="1828800" lvl="3" indent="-342900" algn="l" rtl="0">
              <a:lnSpc>
                <a:spcPct val="90000"/>
              </a:lnSpc>
              <a:spcBef>
                <a:spcPts val="577"/>
              </a:spcBef>
              <a:spcAft>
                <a:spcPts val="0"/>
              </a:spcAft>
              <a:buClr>
                <a:schemeClr val="dk1"/>
              </a:buClr>
              <a:buSzPts val="1800"/>
              <a:buChar char="•"/>
              <a:defRPr/>
            </a:lvl4pPr>
            <a:lvl5pPr marL="2286000" lvl="4" indent="-342900" algn="l" rtl="0">
              <a:lnSpc>
                <a:spcPct val="90000"/>
              </a:lnSpc>
              <a:spcBef>
                <a:spcPts val="577"/>
              </a:spcBef>
              <a:spcAft>
                <a:spcPts val="0"/>
              </a:spcAft>
              <a:buClr>
                <a:schemeClr val="dk1"/>
              </a:buClr>
              <a:buSzPts val="1800"/>
              <a:buChar char="•"/>
              <a:defRPr/>
            </a:lvl5pPr>
            <a:lvl6pPr marL="2743200" lvl="5" indent="-342900" algn="l" rtl="0">
              <a:lnSpc>
                <a:spcPct val="90000"/>
              </a:lnSpc>
              <a:spcBef>
                <a:spcPts val="577"/>
              </a:spcBef>
              <a:spcAft>
                <a:spcPts val="0"/>
              </a:spcAft>
              <a:buClr>
                <a:schemeClr val="dk1"/>
              </a:buClr>
              <a:buSzPts val="1800"/>
              <a:buChar char="•"/>
              <a:defRPr/>
            </a:lvl6pPr>
            <a:lvl7pPr marL="3200400" lvl="6" indent="-342900" algn="l" rtl="0">
              <a:lnSpc>
                <a:spcPct val="90000"/>
              </a:lnSpc>
              <a:spcBef>
                <a:spcPts val="577"/>
              </a:spcBef>
              <a:spcAft>
                <a:spcPts val="0"/>
              </a:spcAft>
              <a:buClr>
                <a:schemeClr val="dk1"/>
              </a:buClr>
              <a:buSzPts val="1800"/>
              <a:buChar char="•"/>
              <a:defRPr/>
            </a:lvl7pPr>
            <a:lvl8pPr marL="3657600" lvl="7" indent="-342900" algn="l" rtl="0">
              <a:lnSpc>
                <a:spcPct val="90000"/>
              </a:lnSpc>
              <a:spcBef>
                <a:spcPts val="577"/>
              </a:spcBef>
              <a:spcAft>
                <a:spcPts val="0"/>
              </a:spcAft>
              <a:buClr>
                <a:schemeClr val="dk1"/>
              </a:buClr>
              <a:buSzPts val="1800"/>
              <a:buChar char="•"/>
              <a:defRPr/>
            </a:lvl8pPr>
            <a:lvl9pPr marL="4114800" lvl="8" indent="-342900" algn="l" rtl="0">
              <a:lnSpc>
                <a:spcPct val="90000"/>
              </a:lnSpc>
              <a:spcBef>
                <a:spcPts val="577"/>
              </a:spcBef>
              <a:spcAft>
                <a:spcPts val="0"/>
              </a:spcAft>
              <a:buClr>
                <a:schemeClr val="dk1"/>
              </a:buClr>
              <a:buSzPts val="1800"/>
              <a:buChar char="•"/>
              <a:defRPr/>
            </a:lvl9pPr>
          </a:lstStyle>
          <a:p>
            <a:endParaRPr/>
          </a:p>
        </p:txBody>
      </p:sp>
      <p:sp>
        <p:nvSpPr>
          <p:cNvPr id="184" name="Google Shape;184;gd99bddfbd5_0_147"/>
          <p:cNvSpPr txBox="1">
            <a:spLocks noGrp="1"/>
          </p:cNvSpPr>
          <p:nvPr>
            <p:ph type="body" idx="3"/>
          </p:nvPr>
        </p:nvSpPr>
        <p:spPr>
          <a:xfrm>
            <a:off x="7290108" y="1941510"/>
            <a:ext cx="6122100" cy="9516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155"/>
              </a:spcBef>
              <a:spcAft>
                <a:spcPts val="0"/>
              </a:spcAft>
              <a:buClr>
                <a:schemeClr val="dk1"/>
              </a:buClr>
              <a:buSzPts val="2772"/>
              <a:buNone/>
              <a:defRPr sz="2772" b="1"/>
            </a:lvl1pPr>
            <a:lvl2pPr marL="914400" lvl="1" indent="-228600" algn="l" rtl="0">
              <a:lnSpc>
                <a:spcPct val="90000"/>
              </a:lnSpc>
              <a:spcBef>
                <a:spcPts val="577"/>
              </a:spcBef>
              <a:spcAft>
                <a:spcPts val="0"/>
              </a:spcAft>
              <a:buClr>
                <a:schemeClr val="dk1"/>
              </a:buClr>
              <a:buSzPts val="2310"/>
              <a:buNone/>
              <a:defRPr sz="2310" b="1"/>
            </a:lvl2pPr>
            <a:lvl3pPr marL="1371600" lvl="2" indent="-228600" algn="l" rtl="0">
              <a:lnSpc>
                <a:spcPct val="90000"/>
              </a:lnSpc>
              <a:spcBef>
                <a:spcPts val="577"/>
              </a:spcBef>
              <a:spcAft>
                <a:spcPts val="0"/>
              </a:spcAft>
              <a:buClr>
                <a:schemeClr val="dk1"/>
              </a:buClr>
              <a:buSzPts val="2079"/>
              <a:buNone/>
              <a:defRPr sz="2079" b="1"/>
            </a:lvl3pPr>
            <a:lvl4pPr marL="1828800" lvl="3" indent="-228600" algn="l" rtl="0">
              <a:lnSpc>
                <a:spcPct val="90000"/>
              </a:lnSpc>
              <a:spcBef>
                <a:spcPts val="577"/>
              </a:spcBef>
              <a:spcAft>
                <a:spcPts val="0"/>
              </a:spcAft>
              <a:buClr>
                <a:schemeClr val="dk1"/>
              </a:buClr>
              <a:buSzPts val="1848"/>
              <a:buNone/>
              <a:defRPr sz="1848" b="1"/>
            </a:lvl4pPr>
            <a:lvl5pPr marL="2286000" lvl="4" indent="-228600" algn="l" rtl="0">
              <a:lnSpc>
                <a:spcPct val="90000"/>
              </a:lnSpc>
              <a:spcBef>
                <a:spcPts val="577"/>
              </a:spcBef>
              <a:spcAft>
                <a:spcPts val="0"/>
              </a:spcAft>
              <a:buClr>
                <a:schemeClr val="dk1"/>
              </a:buClr>
              <a:buSzPts val="1848"/>
              <a:buNone/>
              <a:defRPr sz="1848" b="1"/>
            </a:lvl5pPr>
            <a:lvl6pPr marL="2743200" lvl="5" indent="-228600" algn="l" rtl="0">
              <a:lnSpc>
                <a:spcPct val="90000"/>
              </a:lnSpc>
              <a:spcBef>
                <a:spcPts val="577"/>
              </a:spcBef>
              <a:spcAft>
                <a:spcPts val="0"/>
              </a:spcAft>
              <a:buClr>
                <a:schemeClr val="dk1"/>
              </a:buClr>
              <a:buSzPts val="1848"/>
              <a:buNone/>
              <a:defRPr sz="1848" b="1"/>
            </a:lvl6pPr>
            <a:lvl7pPr marL="3200400" lvl="6" indent="-228600" algn="l" rtl="0">
              <a:lnSpc>
                <a:spcPct val="90000"/>
              </a:lnSpc>
              <a:spcBef>
                <a:spcPts val="577"/>
              </a:spcBef>
              <a:spcAft>
                <a:spcPts val="0"/>
              </a:spcAft>
              <a:buClr>
                <a:schemeClr val="dk1"/>
              </a:buClr>
              <a:buSzPts val="1848"/>
              <a:buNone/>
              <a:defRPr sz="1848" b="1"/>
            </a:lvl7pPr>
            <a:lvl8pPr marL="3657600" lvl="7" indent="-228600" algn="l" rtl="0">
              <a:lnSpc>
                <a:spcPct val="90000"/>
              </a:lnSpc>
              <a:spcBef>
                <a:spcPts val="577"/>
              </a:spcBef>
              <a:spcAft>
                <a:spcPts val="0"/>
              </a:spcAft>
              <a:buClr>
                <a:schemeClr val="dk1"/>
              </a:buClr>
              <a:buSzPts val="1848"/>
              <a:buNone/>
              <a:defRPr sz="1848" b="1"/>
            </a:lvl8pPr>
            <a:lvl9pPr marL="4114800" lvl="8" indent="-228600" algn="l" rtl="0">
              <a:lnSpc>
                <a:spcPct val="90000"/>
              </a:lnSpc>
              <a:spcBef>
                <a:spcPts val="577"/>
              </a:spcBef>
              <a:spcAft>
                <a:spcPts val="0"/>
              </a:spcAft>
              <a:buClr>
                <a:schemeClr val="dk1"/>
              </a:buClr>
              <a:buSzPts val="1848"/>
              <a:buNone/>
              <a:defRPr sz="1848" b="1"/>
            </a:lvl9pPr>
          </a:lstStyle>
          <a:p>
            <a:endParaRPr/>
          </a:p>
        </p:txBody>
      </p:sp>
      <p:sp>
        <p:nvSpPr>
          <p:cNvPr id="185" name="Google Shape;185;gd99bddfbd5_0_147"/>
          <p:cNvSpPr txBox="1">
            <a:spLocks noGrp="1"/>
          </p:cNvSpPr>
          <p:nvPr>
            <p:ph type="body" idx="4"/>
          </p:nvPr>
        </p:nvSpPr>
        <p:spPr>
          <a:xfrm>
            <a:off x="7290108" y="2893014"/>
            <a:ext cx="6122100" cy="4255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155"/>
              </a:spcBef>
              <a:spcAft>
                <a:spcPts val="0"/>
              </a:spcAft>
              <a:buClr>
                <a:schemeClr val="dk1"/>
              </a:buClr>
              <a:buSzPts val="1800"/>
              <a:buChar char="•"/>
              <a:defRPr/>
            </a:lvl1pPr>
            <a:lvl2pPr marL="914400" lvl="1" indent="-342900" algn="l" rtl="0">
              <a:lnSpc>
                <a:spcPct val="90000"/>
              </a:lnSpc>
              <a:spcBef>
                <a:spcPts val="577"/>
              </a:spcBef>
              <a:spcAft>
                <a:spcPts val="0"/>
              </a:spcAft>
              <a:buClr>
                <a:schemeClr val="dk1"/>
              </a:buClr>
              <a:buSzPts val="1800"/>
              <a:buChar char="•"/>
              <a:defRPr/>
            </a:lvl2pPr>
            <a:lvl3pPr marL="1371600" lvl="2" indent="-342900" algn="l" rtl="0">
              <a:lnSpc>
                <a:spcPct val="90000"/>
              </a:lnSpc>
              <a:spcBef>
                <a:spcPts val="577"/>
              </a:spcBef>
              <a:spcAft>
                <a:spcPts val="0"/>
              </a:spcAft>
              <a:buClr>
                <a:schemeClr val="dk1"/>
              </a:buClr>
              <a:buSzPts val="1800"/>
              <a:buChar char="•"/>
              <a:defRPr/>
            </a:lvl3pPr>
            <a:lvl4pPr marL="1828800" lvl="3" indent="-342900" algn="l" rtl="0">
              <a:lnSpc>
                <a:spcPct val="90000"/>
              </a:lnSpc>
              <a:spcBef>
                <a:spcPts val="577"/>
              </a:spcBef>
              <a:spcAft>
                <a:spcPts val="0"/>
              </a:spcAft>
              <a:buClr>
                <a:schemeClr val="dk1"/>
              </a:buClr>
              <a:buSzPts val="1800"/>
              <a:buChar char="•"/>
              <a:defRPr/>
            </a:lvl4pPr>
            <a:lvl5pPr marL="2286000" lvl="4" indent="-342900" algn="l" rtl="0">
              <a:lnSpc>
                <a:spcPct val="90000"/>
              </a:lnSpc>
              <a:spcBef>
                <a:spcPts val="577"/>
              </a:spcBef>
              <a:spcAft>
                <a:spcPts val="0"/>
              </a:spcAft>
              <a:buClr>
                <a:schemeClr val="dk1"/>
              </a:buClr>
              <a:buSzPts val="1800"/>
              <a:buChar char="•"/>
              <a:defRPr/>
            </a:lvl5pPr>
            <a:lvl6pPr marL="2743200" lvl="5" indent="-342900" algn="l" rtl="0">
              <a:lnSpc>
                <a:spcPct val="90000"/>
              </a:lnSpc>
              <a:spcBef>
                <a:spcPts val="577"/>
              </a:spcBef>
              <a:spcAft>
                <a:spcPts val="0"/>
              </a:spcAft>
              <a:buClr>
                <a:schemeClr val="dk1"/>
              </a:buClr>
              <a:buSzPts val="1800"/>
              <a:buChar char="•"/>
              <a:defRPr/>
            </a:lvl6pPr>
            <a:lvl7pPr marL="3200400" lvl="6" indent="-342900" algn="l" rtl="0">
              <a:lnSpc>
                <a:spcPct val="90000"/>
              </a:lnSpc>
              <a:spcBef>
                <a:spcPts val="577"/>
              </a:spcBef>
              <a:spcAft>
                <a:spcPts val="0"/>
              </a:spcAft>
              <a:buClr>
                <a:schemeClr val="dk1"/>
              </a:buClr>
              <a:buSzPts val="1800"/>
              <a:buChar char="•"/>
              <a:defRPr/>
            </a:lvl7pPr>
            <a:lvl8pPr marL="3657600" lvl="7" indent="-342900" algn="l" rtl="0">
              <a:lnSpc>
                <a:spcPct val="90000"/>
              </a:lnSpc>
              <a:spcBef>
                <a:spcPts val="577"/>
              </a:spcBef>
              <a:spcAft>
                <a:spcPts val="0"/>
              </a:spcAft>
              <a:buClr>
                <a:schemeClr val="dk1"/>
              </a:buClr>
              <a:buSzPts val="1800"/>
              <a:buChar char="•"/>
              <a:defRPr/>
            </a:lvl8pPr>
            <a:lvl9pPr marL="4114800" lvl="8" indent="-342900" algn="l" rtl="0">
              <a:lnSpc>
                <a:spcPct val="90000"/>
              </a:lnSpc>
              <a:spcBef>
                <a:spcPts val="577"/>
              </a:spcBef>
              <a:spcAft>
                <a:spcPts val="0"/>
              </a:spcAft>
              <a:buClr>
                <a:schemeClr val="dk1"/>
              </a:buClr>
              <a:buSzPts val="1800"/>
              <a:buChar char="•"/>
              <a:defRPr/>
            </a:lvl9pPr>
          </a:lstStyle>
          <a:p>
            <a:endParaRPr/>
          </a:p>
        </p:txBody>
      </p:sp>
      <p:sp>
        <p:nvSpPr>
          <p:cNvPr id="186" name="Google Shape;186;gd99bddfbd5_0_147"/>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7" name="Google Shape;187;gd99bddfbd5_0_147"/>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88" name="Google Shape;188;gd99bddfbd5_0_147"/>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Google Shape;190;gd99bddfbd5_0_156"/>
          <p:cNvSpPr txBox="1">
            <a:spLocks noGrp="1"/>
          </p:cNvSpPr>
          <p:nvPr>
            <p:ph type="title"/>
          </p:nvPr>
        </p:nvSpPr>
        <p:spPr>
          <a:xfrm>
            <a:off x="990015" y="421669"/>
            <a:ext cx="12420300" cy="153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1" name="Google Shape;191;gd99bddfbd5_0_156"/>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2" name="Google Shape;192;gd99bddfbd5_0_156"/>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3" name="Google Shape;193;gd99bddfbd5_0_156"/>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4"/>
        <p:cNvGrpSpPr/>
        <p:nvPr/>
      </p:nvGrpSpPr>
      <p:grpSpPr>
        <a:xfrm>
          <a:off x="0" y="0"/>
          <a:ext cx="0" cy="0"/>
          <a:chOff x="0" y="0"/>
          <a:chExt cx="0" cy="0"/>
        </a:xfrm>
      </p:grpSpPr>
      <p:sp>
        <p:nvSpPr>
          <p:cNvPr id="195" name="Google Shape;195;gd99bddfbd5_0_161"/>
          <p:cNvSpPr txBox="1">
            <a:spLocks noGrp="1"/>
          </p:cNvSpPr>
          <p:nvPr>
            <p:ph type="title"/>
          </p:nvPr>
        </p:nvSpPr>
        <p:spPr>
          <a:xfrm>
            <a:off x="991891" y="528002"/>
            <a:ext cx="4644300" cy="1848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696"/>
              <a:buFont typeface="Calibri"/>
              <a:buNone/>
              <a:defRPr sz="369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6" name="Google Shape;196;gd99bddfbd5_0_161"/>
          <p:cNvSpPr txBox="1">
            <a:spLocks noGrp="1"/>
          </p:cNvSpPr>
          <p:nvPr>
            <p:ph type="body" idx="1"/>
          </p:nvPr>
        </p:nvSpPr>
        <p:spPr>
          <a:xfrm>
            <a:off x="6121966" y="1140340"/>
            <a:ext cx="7290000" cy="5628300"/>
          </a:xfrm>
          <a:prstGeom prst="rect">
            <a:avLst/>
          </a:prstGeom>
          <a:noFill/>
          <a:ln>
            <a:noFill/>
          </a:ln>
        </p:spPr>
        <p:txBody>
          <a:bodyPr spcFirstLastPara="1" wrap="square" lIns="91425" tIns="45700" rIns="91425" bIns="45700" anchor="t" anchorCtr="0">
            <a:noAutofit/>
          </a:bodyPr>
          <a:lstStyle>
            <a:lvl1pPr marL="457200" lvl="0" indent="-463296" algn="l" rtl="0">
              <a:lnSpc>
                <a:spcPct val="90000"/>
              </a:lnSpc>
              <a:spcBef>
                <a:spcPts val="1155"/>
              </a:spcBef>
              <a:spcAft>
                <a:spcPts val="0"/>
              </a:spcAft>
              <a:buClr>
                <a:schemeClr val="dk1"/>
              </a:buClr>
              <a:buSzPts val="3696"/>
              <a:buChar char="•"/>
              <a:defRPr sz="3696"/>
            </a:lvl1pPr>
            <a:lvl2pPr marL="914400" lvl="1" indent="-433958" algn="l" rtl="0">
              <a:lnSpc>
                <a:spcPct val="90000"/>
              </a:lnSpc>
              <a:spcBef>
                <a:spcPts val="577"/>
              </a:spcBef>
              <a:spcAft>
                <a:spcPts val="0"/>
              </a:spcAft>
              <a:buClr>
                <a:schemeClr val="dk1"/>
              </a:buClr>
              <a:buSzPts val="3234"/>
              <a:buChar char="•"/>
              <a:defRPr sz="3234"/>
            </a:lvl2pPr>
            <a:lvl3pPr marL="1371600" lvl="2" indent="-404622" algn="l" rtl="0">
              <a:lnSpc>
                <a:spcPct val="90000"/>
              </a:lnSpc>
              <a:spcBef>
                <a:spcPts val="577"/>
              </a:spcBef>
              <a:spcAft>
                <a:spcPts val="0"/>
              </a:spcAft>
              <a:buClr>
                <a:schemeClr val="dk1"/>
              </a:buClr>
              <a:buSzPts val="2772"/>
              <a:buChar char="•"/>
              <a:defRPr sz="2772"/>
            </a:lvl3pPr>
            <a:lvl4pPr marL="1828800" lvl="3" indent="-375285" algn="l" rtl="0">
              <a:lnSpc>
                <a:spcPct val="90000"/>
              </a:lnSpc>
              <a:spcBef>
                <a:spcPts val="577"/>
              </a:spcBef>
              <a:spcAft>
                <a:spcPts val="0"/>
              </a:spcAft>
              <a:buClr>
                <a:schemeClr val="dk1"/>
              </a:buClr>
              <a:buSzPts val="2310"/>
              <a:buChar char="•"/>
              <a:defRPr sz="2310"/>
            </a:lvl4pPr>
            <a:lvl5pPr marL="2286000" lvl="4" indent="-375285" algn="l" rtl="0">
              <a:lnSpc>
                <a:spcPct val="90000"/>
              </a:lnSpc>
              <a:spcBef>
                <a:spcPts val="577"/>
              </a:spcBef>
              <a:spcAft>
                <a:spcPts val="0"/>
              </a:spcAft>
              <a:buClr>
                <a:schemeClr val="dk1"/>
              </a:buClr>
              <a:buSzPts val="2310"/>
              <a:buChar char="•"/>
              <a:defRPr sz="2310"/>
            </a:lvl5pPr>
            <a:lvl6pPr marL="2743200" lvl="5" indent="-375285" algn="l" rtl="0">
              <a:lnSpc>
                <a:spcPct val="90000"/>
              </a:lnSpc>
              <a:spcBef>
                <a:spcPts val="577"/>
              </a:spcBef>
              <a:spcAft>
                <a:spcPts val="0"/>
              </a:spcAft>
              <a:buClr>
                <a:schemeClr val="dk1"/>
              </a:buClr>
              <a:buSzPts val="2310"/>
              <a:buChar char="•"/>
              <a:defRPr sz="2310"/>
            </a:lvl6pPr>
            <a:lvl7pPr marL="3200400" lvl="6" indent="-375285" algn="l" rtl="0">
              <a:lnSpc>
                <a:spcPct val="90000"/>
              </a:lnSpc>
              <a:spcBef>
                <a:spcPts val="577"/>
              </a:spcBef>
              <a:spcAft>
                <a:spcPts val="0"/>
              </a:spcAft>
              <a:buClr>
                <a:schemeClr val="dk1"/>
              </a:buClr>
              <a:buSzPts val="2310"/>
              <a:buChar char="•"/>
              <a:defRPr sz="2310"/>
            </a:lvl7pPr>
            <a:lvl8pPr marL="3657600" lvl="7" indent="-375284" algn="l" rtl="0">
              <a:lnSpc>
                <a:spcPct val="90000"/>
              </a:lnSpc>
              <a:spcBef>
                <a:spcPts val="577"/>
              </a:spcBef>
              <a:spcAft>
                <a:spcPts val="0"/>
              </a:spcAft>
              <a:buClr>
                <a:schemeClr val="dk1"/>
              </a:buClr>
              <a:buSzPts val="2310"/>
              <a:buChar char="•"/>
              <a:defRPr sz="2310"/>
            </a:lvl8pPr>
            <a:lvl9pPr marL="4114800" lvl="8" indent="-375284" algn="l" rtl="0">
              <a:lnSpc>
                <a:spcPct val="90000"/>
              </a:lnSpc>
              <a:spcBef>
                <a:spcPts val="577"/>
              </a:spcBef>
              <a:spcAft>
                <a:spcPts val="0"/>
              </a:spcAft>
              <a:buClr>
                <a:schemeClr val="dk1"/>
              </a:buClr>
              <a:buSzPts val="2310"/>
              <a:buChar char="•"/>
              <a:defRPr sz="2310"/>
            </a:lvl9pPr>
          </a:lstStyle>
          <a:p>
            <a:endParaRPr/>
          </a:p>
        </p:txBody>
      </p:sp>
      <p:sp>
        <p:nvSpPr>
          <p:cNvPr id="197" name="Google Shape;197;gd99bddfbd5_0_161"/>
          <p:cNvSpPr txBox="1">
            <a:spLocks noGrp="1"/>
          </p:cNvSpPr>
          <p:nvPr>
            <p:ph type="body" idx="2"/>
          </p:nvPr>
        </p:nvSpPr>
        <p:spPr>
          <a:xfrm>
            <a:off x="991891" y="2376011"/>
            <a:ext cx="4644300" cy="4401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55"/>
              </a:spcBef>
              <a:spcAft>
                <a:spcPts val="0"/>
              </a:spcAft>
              <a:buClr>
                <a:schemeClr val="dk1"/>
              </a:buClr>
              <a:buSzPts val="1848"/>
              <a:buNone/>
              <a:defRPr sz="1848"/>
            </a:lvl1pPr>
            <a:lvl2pPr marL="914400" lvl="1" indent="-228600" algn="l" rtl="0">
              <a:lnSpc>
                <a:spcPct val="90000"/>
              </a:lnSpc>
              <a:spcBef>
                <a:spcPts val="577"/>
              </a:spcBef>
              <a:spcAft>
                <a:spcPts val="0"/>
              </a:spcAft>
              <a:buClr>
                <a:schemeClr val="dk1"/>
              </a:buClr>
              <a:buSzPts val="1617"/>
              <a:buNone/>
              <a:defRPr sz="1617"/>
            </a:lvl2pPr>
            <a:lvl3pPr marL="1371600" lvl="2" indent="-228600" algn="l" rtl="0">
              <a:lnSpc>
                <a:spcPct val="90000"/>
              </a:lnSpc>
              <a:spcBef>
                <a:spcPts val="577"/>
              </a:spcBef>
              <a:spcAft>
                <a:spcPts val="0"/>
              </a:spcAft>
              <a:buClr>
                <a:schemeClr val="dk1"/>
              </a:buClr>
              <a:buSzPts val="1386"/>
              <a:buNone/>
              <a:defRPr sz="1386"/>
            </a:lvl3pPr>
            <a:lvl4pPr marL="1828800" lvl="3" indent="-228600" algn="l" rtl="0">
              <a:lnSpc>
                <a:spcPct val="90000"/>
              </a:lnSpc>
              <a:spcBef>
                <a:spcPts val="577"/>
              </a:spcBef>
              <a:spcAft>
                <a:spcPts val="0"/>
              </a:spcAft>
              <a:buClr>
                <a:schemeClr val="dk1"/>
              </a:buClr>
              <a:buSzPts val="1155"/>
              <a:buNone/>
              <a:defRPr sz="1155"/>
            </a:lvl4pPr>
            <a:lvl5pPr marL="2286000" lvl="4" indent="-228600" algn="l" rtl="0">
              <a:lnSpc>
                <a:spcPct val="90000"/>
              </a:lnSpc>
              <a:spcBef>
                <a:spcPts val="577"/>
              </a:spcBef>
              <a:spcAft>
                <a:spcPts val="0"/>
              </a:spcAft>
              <a:buClr>
                <a:schemeClr val="dk1"/>
              </a:buClr>
              <a:buSzPts val="1155"/>
              <a:buNone/>
              <a:defRPr sz="1155"/>
            </a:lvl5pPr>
            <a:lvl6pPr marL="2743200" lvl="5" indent="-228600" algn="l" rtl="0">
              <a:lnSpc>
                <a:spcPct val="90000"/>
              </a:lnSpc>
              <a:spcBef>
                <a:spcPts val="577"/>
              </a:spcBef>
              <a:spcAft>
                <a:spcPts val="0"/>
              </a:spcAft>
              <a:buClr>
                <a:schemeClr val="dk1"/>
              </a:buClr>
              <a:buSzPts val="1155"/>
              <a:buNone/>
              <a:defRPr sz="1155"/>
            </a:lvl6pPr>
            <a:lvl7pPr marL="3200400" lvl="6" indent="-228600" algn="l" rtl="0">
              <a:lnSpc>
                <a:spcPct val="90000"/>
              </a:lnSpc>
              <a:spcBef>
                <a:spcPts val="577"/>
              </a:spcBef>
              <a:spcAft>
                <a:spcPts val="0"/>
              </a:spcAft>
              <a:buClr>
                <a:schemeClr val="dk1"/>
              </a:buClr>
              <a:buSzPts val="1155"/>
              <a:buNone/>
              <a:defRPr sz="1155"/>
            </a:lvl7pPr>
            <a:lvl8pPr marL="3657600" lvl="7" indent="-228600" algn="l" rtl="0">
              <a:lnSpc>
                <a:spcPct val="90000"/>
              </a:lnSpc>
              <a:spcBef>
                <a:spcPts val="577"/>
              </a:spcBef>
              <a:spcAft>
                <a:spcPts val="0"/>
              </a:spcAft>
              <a:buClr>
                <a:schemeClr val="dk1"/>
              </a:buClr>
              <a:buSzPts val="1155"/>
              <a:buNone/>
              <a:defRPr sz="1155"/>
            </a:lvl8pPr>
            <a:lvl9pPr marL="4114800" lvl="8" indent="-228600" algn="l" rtl="0">
              <a:lnSpc>
                <a:spcPct val="90000"/>
              </a:lnSpc>
              <a:spcBef>
                <a:spcPts val="577"/>
              </a:spcBef>
              <a:spcAft>
                <a:spcPts val="0"/>
              </a:spcAft>
              <a:buClr>
                <a:schemeClr val="dk1"/>
              </a:buClr>
              <a:buSzPts val="1155"/>
              <a:buNone/>
              <a:defRPr sz="1155"/>
            </a:lvl9pPr>
          </a:lstStyle>
          <a:p>
            <a:endParaRPr/>
          </a:p>
        </p:txBody>
      </p:sp>
      <p:sp>
        <p:nvSpPr>
          <p:cNvPr id="198" name="Google Shape;198;gd99bddfbd5_0_161"/>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99" name="Google Shape;199;gd99bddfbd5_0_161"/>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0" name="Google Shape;200;gd99bddfbd5_0_161"/>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1"/>
        <p:cNvGrpSpPr/>
        <p:nvPr/>
      </p:nvGrpSpPr>
      <p:grpSpPr>
        <a:xfrm>
          <a:off x="0" y="0"/>
          <a:ext cx="0" cy="0"/>
          <a:chOff x="0" y="0"/>
          <a:chExt cx="0" cy="0"/>
        </a:xfrm>
      </p:grpSpPr>
      <p:sp>
        <p:nvSpPr>
          <p:cNvPr id="202" name="Google Shape;202;gd99bddfbd5_0_168"/>
          <p:cNvSpPr txBox="1">
            <a:spLocks noGrp="1"/>
          </p:cNvSpPr>
          <p:nvPr>
            <p:ph type="title"/>
          </p:nvPr>
        </p:nvSpPr>
        <p:spPr>
          <a:xfrm>
            <a:off x="991891" y="528002"/>
            <a:ext cx="4644300" cy="18480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dk1"/>
              </a:buClr>
              <a:buSzPts val="3696"/>
              <a:buFont typeface="Calibri"/>
              <a:buNone/>
              <a:defRPr sz="3696"/>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3" name="Google Shape;203;gd99bddfbd5_0_168"/>
          <p:cNvSpPr>
            <a:spLocks noGrp="1"/>
          </p:cNvSpPr>
          <p:nvPr>
            <p:ph type="pic" idx="2"/>
          </p:nvPr>
        </p:nvSpPr>
        <p:spPr>
          <a:xfrm>
            <a:off x="6121966" y="1140340"/>
            <a:ext cx="7290000" cy="562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55"/>
              </a:spcBef>
              <a:spcAft>
                <a:spcPts val="0"/>
              </a:spcAft>
              <a:buClr>
                <a:schemeClr val="dk1"/>
              </a:buClr>
              <a:buSzPts val="3696"/>
              <a:buFont typeface="Arial"/>
              <a:buNone/>
              <a:defRPr sz="3696" b="0" i="0" u="none" strike="noStrike" cap="none">
                <a:solidFill>
                  <a:schemeClr val="dk1"/>
                </a:solidFill>
                <a:latin typeface="Calibri"/>
                <a:ea typeface="Calibri"/>
                <a:cs typeface="Calibri"/>
                <a:sym typeface="Calibri"/>
              </a:defRPr>
            </a:lvl1pPr>
            <a:lvl2pPr marR="0" lvl="1" algn="l" rtl="0">
              <a:lnSpc>
                <a:spcPct val="90000"/>
              </a:lnSpc>
              <a:spcBef>
                <a:spcPts val="577"/>
              </a:spcBef>
              <a:spcAft>
                <a:spcPts val="0"/>
              </a:spcAft>
              <a:buClr>
                <a:schemeClr val="dk1"/>
              </a:buClr>
              <a:buSzPts val="3234"/>
              <a:buFont typeface="Arial"/>
              <a:buNone/>
              <a:defRPr sz="3234" b="0" i="0" u="none" strike="noStrike" cap="none">
                <a:solidFill>
                  <a:schemeClr val="dk1"/>
                </a:solidFill>
                <a:latin typeface="Calibri"/>
                <a:ea typeface="Calibri"/>
                <a:cs typeface="Calibri"/>
                <a:sym typeface="Calibri"/>
              </a:defRPr>
            </a:lvl2pPr>
            <a:lvl3pPr marR="0" lvl="2" algn="l" rtl="0">
              <a:lnSpc>
                <a:spcPct val="90000"/>
              </a:lnSpc>
              <a:spcBef>
                <a:spcPts val="577"/>
              </a:spcBef>
              <a:spcAft>
                <a:spcPts val="0"/>
              </a:spcAft>
              <a:buClr>
                <a:schemeClr val="dk1"/>
              </a:buClr>
              <a:buSzPts val="2772"/>
              <a:buFont typeface="Arial"/>
              <a:buNone/>
              <a:defRPr sz="2772" b="0" i="0" u="none" strike="noStrike" cap="none">
                <a:solidFill>
                  <a:schemeClr val="dk1"/>
                </a:solidFill>
                <a:latin typeface="Calibri"/>
                <a:ea typeface="Calibri"/>
                <a:cs typeface="Calibri"/>
                <a:sym typeface="Calibri"/>
              </a:defRPr>
            </a:lvl3pPr>
            <a:lvl4pPr marR="0" lvl="3"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4pPr>
            <a:lvl5pPr marR="0" lvl="4"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5pPr>
            <a:lvl6pPr marR="0" lvl="5"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6pPr>
            <a:lvl7pPr marR="0" lvl="6"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7pPr>
            <a:lvl8pPr marR="0" lvl="7"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8pPr>
            <a:lvl9pPr marR="0" lvl="8"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9pPr>
          </a:lstStyle>
          <a:p>
            <a:endParaRPr/>
          </a:p>
        </p:txBody>
      </p:sp>
      <p:sp>
        <p:nvSpPr>
          <p:cNvPr id="204" name="Google Shape;204;gd99bddfbd5_0_168"/>
          <p:cNvSpPr txBox="1">
            <a:spLocks noGrp="1"/>
          </p:cNvSpPr>
          <p:nvPr>
            <p:ph type="body" idx="1"/>
          </p:nvPr>
        </p:nvSpPr>
        <p:spPr>
          <a:xfrm>
            <a:off x="991891" y="2376011"/>
            <a:ext cx="4644300" cy="44019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155"/>
              </a:spcBef>
              <a:spcAft>
                <a:spcPts val="0"/>
              </a:spcAft>
              <a:buClr>
                <a:schemeClr val="dk1"/>
              </a:buClr>
              <a:buSzPts val="1848"/>
              <a:buNone/>
              <a:defRPr sz="1848"/>
            </a:lvl1pPr>
            <a:lvl2pPr marL="914400" lvl="1" indent="-228600" algn="l" rtl="0">
              <a:lnSpc>
                <a:spcPct val="90000"/>
              </a:lnSpc>
              <a:spcBef>
                <a:spcPts val="577"/>
              </a:spcBef>
              <a:spcAft>
                <a:spcPts val="0"/>
              </a:spcAft>
              <a:buClr>
                <a:schemeClr val="dk1"/>
              </a:buClr>
              <a:buSzPts val="1617"/>
              <a:buNone/>
              <a:defRPr sz="1617"/>
            </a:lvl2pPr>
            <a:lvl3pPr marL="1371600" lvl="2" indent="-228600" algn="l" rtl="0">
              <a:lnSpc>
                <a:spcPct val="90000"/>
              </a:lnSpc>
              <a:spcBef>
                <a:spcPts val="577"/>
              </a:spcBef>
              <a:spcAft>
                <a:spcPts val="0"/>
              </a:spcAft>
              <a:buClr>
                <a:schemeClr val="dk1"/>
              </a:buClr>
              <a:buSzPts val="1386"/>
              <a:buNone/>
              <a:defRPr sz="1386"/>
            </a:lvl3pPr>
            <a:lvl4pPr marL="1828800" lvl="3" indent="-228600" algn="l" rtl="0">
              <a:lnSpc>
                <a:spcPct val="90000"/>
              </a:lnSpc>
              <a:spcBef>
                <a:spcPts val="577"/>
              </a:spcBef>
              <a:spcAft>
                <a:spcPts val="0"/>
              </a:spcAft>
              <a:buClr>
                <a:schemeClr val="dk1"/>
              </a:buClr>
              <a:buSzPts val="1155"/>
              <a:buNone/>
              <a:defRPr sz="1155"/>
            </a:lvl4pPr>
            <a:lvl5pPr marL="2286000" lvl="4" indent="-228600" algn="l" rtl="0">
              <a:lnSpc>
                <a:spcPct val="90000"/>
              </a:lnSpc>
              <a:spcBef>
                <a:spcPts val="577"/>
              </a:spcBef>
              <a:spcAft>
                <a:spcPts val="0"/>
              </a:spcAft>
              <a:buClr>
                <a:schemeClr val="dk1"/>
              </a:buClr>
              <a:buSzPts val="1155"/>
              <a:buNone/>
              <a:defRPr sz="1155"/>
            </a:lvl5pPr>
            <a:lvl6pPr marL="2743200" lvl="5" indent="-228600" algn="l" rtl="0">
              <a:lnSpc>
                <a:spcPct val="90000"/>
              </a:lnSpc>
              <a:spcBef>
                <a:spcPts val="577"/>
              </a:spcBef>
              <a:spcAft>
                <a:spcPts val="0"/>
              </a:spcAft>
              <a:buClr>
                <a:schemeClr val="dk1"/>
              </a:buClr>
              <a:buSzPts val="1155"/>
              <a:buNone/>
              <a:defRPr sz="1155"/>
            </a:lvl6pPr>
            <a:lvl7pPr marL="3200400" lvl="6" indent="-228600" algn="l" rtl="0">
              <a:lnSpc>
                <a:spcPct val="90000"/>
              </a:lnSpc>
              <a:spcBef>
                <a:spcPts val="577"/>
              </a:spcBef>
              <a:spcAft>
                <a:spcPts val="0"/>
              </a:spcAft>
              <a:buClr>
                <a:schemeClr val="dk1"/>
              </a:buClr>
              <a:buSzPts val="1155"/>
              <a:buNone/>
              <a:defRPr sz="1155"/>
            </a:lvl7pPr>
            <a:lvl8pPr marL="3657600" lvl="7" indent="-228600" algn="l" rtl="0">
              <a:lnSpc>
                <a:spcPct val="90000"/>
              </a:lnSpc>
              <a:spcBef>
                <a:spcPts val="577"/>
              </a:spcBef>
              <a:spcAft>
                <a:spcPts val="0"/>
              </a:spcAft>
              <a:buClr>
                <a:schemeClr val="dk1"/>
              </a:buClr>
              <a:buSzPts val="1155"/>
              <a:buNone/>
              <a:defRPr sz="1155"/>
            </a:lvl8pPr>
            <a:lvl9pPr marL="4114800" lvl="8" indent="-228600" algn="l" rtl="0">
              <a:lnSpc>
                <a:spcPct val="90000"/>
              </a:lnSpc>
              <a:spcBef>
                <a:spcPts val="577"/>
              </a:spcBef>
              <a:spcAft>
                <a:spcPts val="0"/>
              </a:spcAft>
              <a:buClr>
                <a:schemeClr val="dk1"/>
              </a:buClr>
              <a:buSzPts val="1155"/>
              <a:buNone/>
              <a:defRPr sz="1155"/>
            </a:lvl9pPr>
          </a:lstStyle>
          <a:p>
            <a:endParaRPr/>
          </a:p>
        </p:txBody>
      </p:sp>
      <p:sp>
        <p:nvSpPr>
          <p:cNvPr id="205" name="Google Shape;205;gd99bddfbd5_0_168"/>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6" name="Google Shape;206;gd99bddfbd5_0_168"/>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7" name="Google Shape;207;gd99bddfbd5_0_168"/>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08"/>
        <p:cNvGrpSpPr/>
        <p:nvPr/>
      </p:nvGrpSpPr>
      <p:grpSpPr>
        <a:xfrm>
          <a:off x="0" y="0"/>
          <a:ext cx="0" cy="0"/>
          <a:chOff x="0" y="0"/>
          <a:chExt cx="0" cy="0"/>
        </a:xfrm>
      </p:grpSpPr>
      <p:sp>
        <p:nvSpPr>
          <p:cNvPr id="209" name="Google Shape;209;gd99bddfbd5_0_175"/>
          <p:cNvSpPr txBox="1">
            <a:spLocks noGrp="1"/>
          </p:cNvSpPr>
          <p:nvPr>
            <p:ph type="title"/>
          </p:nvPr>
        </p:nvSpPr>
        <p:spPr>
          <a:xfrm>
            <a:off x="990015" y="421669"/>
            <a:ext cx="12420300" cy="1530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0" name="Google Shape;210;gd99bddfbd5_0_175"/>
          <p:cNvSpPr txBox="1">
            <a:spLocks noGrp="1"/>
          </p:cNvSpPr>
          <p:nvPr>
            <p:ph type="body" idx="1"/>
          </p:nvPr>
        </p:nvSpPr>
        <p:spPr>
          <a:xfrm rot="5400000">
            <a:off x="4687398" y="-1589156"/>
            <a:ext cx="5025300" cy="12420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155"/>
              </a:spcBef>
              <a:spcAft>
                <a:spcPts val="0"/>
              </a:spcAft>
              <a:buClr>
                <a:schemeClr val="dk1"/>
              </a:buClr>
              <a:buSzPts val="1800"/>
              <a:buChar char="•"/>
              <a:defRPr/>
            </a:lvl1pPr>
            <a:lvl2pPr marL="914400" lvl="1" indent="-342900" algn="l" rtl="0">
              <a:lnSpc>
                <a:spcPct val="90000"/>
              </a:lnSpc>
              <a:spcBef>
                <a:spcPts val="577"/>
              </a:spcBef>
              <a:spcAft>
                <a:spcPts val="0"/>
              </a:spcAft>
              <a:buClr>
                <a:schemeClr val="dk1"/>
              </a:buClr>
              <a:buSzPts val="1800"/>
              <a:buChar char="•"/>
              <a:defRPr/>
            </a:lvl2pPr>
            <a:lvl3pPr marL="1371600" lvl="2" indent="-342900" algn="l" rtl="0">
              <a:lnSpc>
                <a:spcPct val="90000"/>
              </a:lnSpc>
              <a:spcBef>
                <a:spcPts val="577"/>
              </a:spcBef>
              <a:spcAft>
                <a:spcPts val="0"/>
              </a:spcAft>
              <a:buClr>
                <a:schemeClr val="dk1"/>
              </a:buClr>
              <a:buSzPts val="1800"/>
              <a:buChar char="•"/>
              <a:defRPr/>
            </a:lvl3pPr>
            <a:lvl4pPr marL="1828800" lvl="3" indent="-342900" algn="l" rtl="0">
              <a:lnSpc>
                <a:spcPct val="90000"/>
              </a:lnSpc>
              <a:spcBef>
                <a:spcPts val="577"/>
              </a:spcBef>
              <a:spcAft>
                <a:spcPts val="0"/>
              </a:spcAft>
              <a:buClr>
                <a:schemeClr val="dk1"/>
              </a:buClr>
              <a:buSzPts val="1800"/>
              <a:buChar char="•"/>
              <a:defRPr/>
            </a:lvl4pPr>
            <a:lvl5pPr marL="2286000" lvl="4" indent="-342900" algn="l" rtl="0">
              <a:lnSpc>
                <a:spcPct val="90000"/>
              </a:lnSpc>
              <a:spcBef>
                <a:spcPts val="577"/>
              </a:spcBef>
              <a:spcAft>
                <a:spcPts val="0"/>
              </a:spcAft>
              <a:buClr>
                <a:schemeClr val="dk1"/>
              </a:buClr>
              <a:buSzPts val="1800"/>
              <a:buChar char="•"/>
              <a:defRPr/>
            </a:lvl5pPr>
            <a:lvl6pPr marL="2743200" lvl="5" indent="-342900" algn="l" rtl="0">
              <a:lnSpc>
                <a:spcPct val="90000"/>
              </a:lnSpc>
              <a:spcBef>
                <a:spcPts val="577"/>
              </a:spcBef>
              <a:spcAft>
                <a:spcPts val="0"/>
              </a:spcAft>
              <a:buClr>
                <a:schemeClr val="dk1"/>
              </a:buClr>
              <a:buSzPts val="1800"/>
              <a:buChar char="•"/>
              <a:defRPr/>
            </a:lvl6pPr>
            <a:lvl7pPr marL="3200400" lvl="6" indent="-342900" algn="l" rtl="0">
              <a:lnSpc>
                <a:spcPct val="90000"/>
              </a:lnSpc>
              <a:spcBef>
                <a:spcPts val="577"/>
              </a:spcBef>
              <a:spcAft>
                <a:spcPts val="0"/>
              </a:spcAft>
              <a:buClr>
                <a:schemeClr val="dk1"/>
              </a:buClr>
              <a:buSzPts val="1800"/>
              <a:buChar char="•"/>
              <a:defRPr/>
            </a:lvl7pPr>
            <a:lvl8pPr marL="3657600" lvl="7" indent="-342900" algn="l" rtl="0">
              <a:lnSpc>
                <a:spcPct val="90000"/>
              </a:lnSpc>
              <a:spcBef>
                <a:spcPts val="577"/>
              </a:spcBef>
              <a:spcAft>
                <a:spcPts val="0"/>
              </a:spcAft>
              <a:buClr>
                <a:schemeClr val="dk1"/>
              </a:buClr>
              <a:buSzPts val="1800"/>
              <a:buChar char="•"/>
              <a:defRPr/>
            </a:lvl8pPr>
            <a:lvl9pPr marL="4114800" lvl="8" indent="-342900" algn="l" rtl="0">
              <a:lnSpc>
                <a:spcPct val="90000"/>
              </a:lnSpc>
              <a:spcBef>
                <a:spcPts val="577"/>
              </a:spcBef>
              <a:spcAft>
                <a:spcPts val="0"/>
              </a:spcAft>
              <a:buClr>
                <a:schemeClr val="dk1"/>
              </a:buClr>
              <a:buSzPts val="1800"/>
              <a:buChar char="•"/>
              <a:defRPr/>
            </a:lvl9pPr>
          </a:lstStyle>
          <a:p>
            <a:endParaRPr/>
          </a:p>
        </p:txBody>
      </p:sp>
      <p:sp>
        <p:nvSpPr>
          <p:cNvPr id="211" name="Google Shape;211;gd99bddfbd5_0_175"/>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2" name="Google Shape;212;gd99bddfbd5_0_175"/>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3" name="Google Shape;213;gd99bddfbd5_0_175"/>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982514" y="1974511"/>
            <a:ext cx="12420184" cy="329451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929"/>
              <a:buFont typeface="Calibri"/>
              <a:buNone/>
              <a:defRPr sz="6929"/>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982514" y="5300193"/>
            <a:ext cx="12420184" cy="173250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55"/>
              </a:spcBef>
              <a:spcAft>
                <a:spcPts val="0"/>
              </a:spcAft>
              <a:buClr>
                <a:srgbClr val="888888"/>
              </a:buClr>
              <a:buSzPts val="2772"/>
              <a:buNone/>
              <a:defRPr sz="2772">
                <a:solidFill>
                  <a:srgbClr val="888888"/>
                </a:solidFill>
              </a:defRPr>
            </a:lvl1pPr>
            <a:lvl2pPr marL="914400" lvl="1" indent="-228600" algn="l">
              <a:lnSpc>
                <a:spcPct val="90000"/>
              </a:lnSpc>
              <a:spcBef>
                <a:spcPts val="577"/>
              </a:spcBef>
              <a:spcAft>
                <a:spcPts val="0"/>
              </a:spcAft>
              <a:buClr>
                <a:srgbClr val="888888"/>
              </a:buClr>
              <a:buSzPts val="2310"/>
              <a:buNone/>
              <a:defRPr sz="2310">
                <a:solidFill>
                  <a:srgbClr val="888888"/>
                </a:solidFill>
              </a:defRPr>
            </a:lvl2pPr>
            <a:lvl3pPr marL="1371600" lvl="2" indent="-228600" algn="l">
              <a:lnSpc>
                <a:spcPct val="90000"/>
              </a:lnSpc>
              <a:spcBef>
                <a:spcPts val="577"/>
              </a:spcBef>
              <a:spcAft>
                <a:spcPts val="0"/>
              </a:spcAft>
              <a:buClr>
                <a:srgbClr val="888888"/>
              </a:buClr>
              <a:buSzPts val="2079"/>
              <a:buNone/>
              <a:defRPr sz="2079">
                <a:solidFill>
                  <a:srgbClr val="888888"/>
                </a:solidFill>
              </a:defRPr>
            </a:lvl3pPr>
            <a:lvl4pPr marL="1828800" lvl="3" indent="-228600" algn="l">
              <a:lnSpc>
                <a:spcPct val="90000"/>
              </a:lnSpc>
              <a:spcBef>
                <a:spcPts val="577"/>
              </a:spcBef>
              <a:spcAft>
                <a:spcPts val="0"/>
              </a:spcAft>
              <a:buClr>
                <a:srgbClr val="888888"/>
              </a:buClr>
              <a:buSzPts val="1848"/>
              <a:buNone/>
              <a:defRPr sz="1848">
                <a:solidFill>
                  <a:srgbClr val="888888"/>
                </a:solidFill>
              </a:defRPr>
            </a:lvl4pPr>
            <a:lvl5pPr marL="2286000" lvl="4" indent="-228600" algn="l">
              <a:lnSpc>
                <a:spcPct val="90000"/>
              </a:lnSpc>
              <a:spcBef>
                <a:spcPts val="577"/>
              </a:spcBef>
              <a:spcAft>
                <a:spcPts val="0"/>
              </a:spcAft>
              <a:buClr>
                <a:srgbClr val="888888"/>
              </a:buClr>
              <a:buSzPts val="1848"/>
              <a:buNone/>
              <a:defRPr sz="1848">
                <a:solidFill>
                  <a:srgbClr val="888888"/>
                </a:solidFill>
              </a:defRPr>
            </a:lvl5pPr>
            <a:lvl6pPr marL="2743200" lvl="5" indent="-228600" algn="l">
              <a:lnSpc>
                <a:spcPct val="90000"/>
              </a:lnSpc>
              <a:spcBef>
                <a:spcPts val="577"/>
              </a:spcBef>
              <a:spcAft>
                <a:spcPts val="0"/>
              </a:spcAft>
              <a:buClr>
                <a:srgbClr val="888888"/>
              </a:buClr>
              <a:buSzPts val="1848"/>
              <a:buNone/>
              <a:defRPr sz="1848">
                <a:solidFill>
                  <a:srgbClr val="888888"/>
                </a:solidFill>
              </a:defRPr>
            </a:lvl6pPr>
            <a:lvl7pPr marL="3200400" lvl="6" indent="-228600" algn="l">
              <a:lnSpc>
                <a:spcPct val="90000"/>
              </a:lnSpc>
              <a:spcBef>
                <a:spcPts val="577"/>
              </a:spcBef>
              <a:spcAft>
                <a:spcPts val="0"/>
              </a:spcAft>
              <a:buClr>
                <a:srgbClr val="888888"/>
              </a:buClr>
              <a:buSzPts val="1848"/>
              <a:buNone/>
              <a:defRPr sz="1848">
                <a:solidFill>
                  <a:srgbClr val="888888"/>
                </a:solidFill>
              </a:defRPr>
            </a:lvl7pPr>
            <a:lvl8pPr marL="3657600" lvl="7" indent="-228600" algn="l">
              <a:lnSpc>
                <a:spcPct val="90000"/>
              </a:lnSpc>
              <a:spcBef>
                <a:spcPts val="577"/>
              </a:spcBef>
              <a:spcAft>
                <a:spcPts val="0"/>
              </a:spcAft>
              <a:buClr>
                <a:srgbClr val="888888"/>
              </a:buClr>
              <a:buSzPts val="1848"/>
              <a:buNone/>
              <a:defRPr sz="1848">
                <a:solidFill>
                  <a:srgbClr val="888888"/>
                </a:solidFill>
              </a:defRPr>
            </a:lvl8pPr>
            <a:lvl9pPr marL="4114800" lvl="8" indent="-228600" algn="l">
              <a:lnSpc>
                <a:spcPct val="90000"/>
              </a:lnSpc>
              <a:spcBef>
                <a:spcPts val="577"/>
              </a:spcBef>
              <a:spcAft>
                <a:spcPts val="0"/>
              </a:spcAft>
              <a:buClr>
                <a:srgbClr val="888888"/>
              </a:buClr>
              <a:buSzPts val="1848"/>
              <a:buNone/>
              <a:defRPr sz="1848">
                <a:solidFill>
                  <a:srgbClr val="888888"/>
                </a:solidFill>
              </a:defRPr>
            </a:lvl9pPr>
          </a:lstStyle>
          <a:p>
            <a:endParaRPr/>
          </a:p>
        </p:txBody>
      </p:sp>
      <p:sp>
        <p:nvSpPr>
          <p:cNvPr id="30" name="Google Shape;30;p22"/>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4"/>
        <p:cNvGrpSpPr/>
        <p:nvPr/>
      </p:nvGrpSpPr>
      <p:grpSpPr>
        <a:xfrm>
          <a:off x="0" y="0"/>
          <a:ext cx="0" cy="0"/>
          <a:chOff x="0" y="0"/>
          <a:chExt cx="0" cy="0"/>
        </a:xfrm>
      </p:grpSpPr>
      <p:sp>
        <p:nvSpPr>
          <p:cNvPr id="215" name="Google Shape;215;gd99bddfbd5_0_181"/>
          <p:cNvSpPr txBox="1">
            <a:spLocks noGrp="1"/>
          </p:cNvSpPr>
          <p:nvPr>
            <p:ph type="title"/>
          </p:nvPr>
        </p:nvSpPr>
        <p:spPr>
          <a:xfrm rot="5400000">
            <a:off x="8501748" y="2225119"/>
            <a:ext cx="6711900" cy="31050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6" name="Google Shape;216;gd99bddfbd5_0_181"/>
          <p:cNvSpPr txBox="1">
            <a:spLocks noGrp="1"/>
          </p:cNvSpPr>
          <p:nvPr>
            <p:ph type="body" idx="1"/>
          </p:nvPr>
        </p:nvSpPr>
        <p:spPr>
          <a:xfrm rot="5400000">
            <a:off x="2201701" y="-789881"/>
            <a:ext cx="6711900" cy="91350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155"/>
              </a:spcBef>
              <a:spcAft>
                <a:spcPts val="0"/>
              </a:spcAft>
              <a:buClr>
                <a:schemeClr val="dk1"/>
              </a:buClr>
              <a:buSzPts val="1800"/>
              <a:buChar char="•"/>
              <a:defRPr/>
            </a:lvl1pPr>
            <a:lvl2pPr marL="914400" lvl="1" indent="-342900" algn="l" rtl="0">
              <a:lnSpc>
                <a:spcPct val="90000"/>
              </a:lnSpc>
              <a:spcBef>
                <a:spcPts val="577"/>
              </a:spcBef>
              <a:spcAft>
                <a:spcPts val="0"/>
              </a:spcAft>
              <a:buClr>
                <a:schemeClr val="dk1"/>
              </a:buClr>
              <a:buSzPts val="1800"/>
              <a:buChar char="•"/>
              <a:defRPr/>
            </a:lvl2pPr>
            <a:lvl3pPr marL="1371600" lvl="2" indent="-342900" algn="l" rtl="0">
              <a:lnSpc>
                <a:spcPct val="90000"/>
              </a:lnSpc>
              <a:spcBef>
                <a:spcPts val="577"/>
              </a:spcBef>
              <a:spcAft>
                <a:spcPts val="0"/>
              </a:spcAft>
              <a:buClr>
                <a:schemeClr val="dk1"/>
              </a:buClr>
              <a:buSzPts val="1800"/>
              <a:buChar char="•"/>
              <a:defRPr/>
            </a:lvl3pPr>
            <a:lvl4pPr marL="1828800" lvl="3" indent="-342900" algn="l" rtl="0">
              <a:lnSpc>
                <a:spcPct val="90000"/>
              </a:lnSpc>
              <a:spcBef>
                <a:spcPts val="577"/>
              </a:spcBef>
              <a:spcAft>
                <a:spcPts val="0"/>
              </a:spcAft>
              <a:buClr>
                <a:schemeClr val="dk1"/>
              </a:buClr>
              <a:buSzPts val="1800"/>
              <a:buChar char="•"/>
              <a:defRPr/>
            </a:lvl4pPr>
            <a:lvl5pPr marL="2286000" lvl="4" indent="-342900" algn="l" rtl="0">
              <a:lnSpc>
                <a:spcPct val="90000"/>
              </a:lnSpc>
              <a:spcBef>
                <a:spcPts val="577"/>
              </a:spcBef>
              <a:spcAft>
                <a:spcPts val="0"/>
              </a:spcAft>
              <a:buClr>
                <a:schemeClr val="dk1"/>
              </a:buClr>
              <a:buSzPts val="1800"/>
              <a:buChar char="•"/>
              <a:defRPr/>
            </a:lvl5pPr>
            <a:lvl6pPr marL="2743200" lvl="5" indent="-342900" algn="l" rtl="0">
              <a:lnSpc>
                <a:spcPct val="90000"/>
              </a:lnSpc>
              <a:spcBef>
                <a:spcPts val="577"/>
              </a:spcBef>
              <a:spcAft>
                <a:spcPts val="0"/>
              </a:spcAft>
              <a:buClr>
                <a:schemeClr val="dk1"/>
              </a:buClr>
              <a:buSzPts val="1800"/>
              <a:buChar char="•"/>
              <a:defRPr/>
            </a:lvl6pPr>
            <a:lvl7pPr marL="3200400" lvl="6" indent="-342900" algn="l" rtl="0">
              <a:lnSpc>
                <a:spcPct val="90000"/>
              </a:lnSpc>
              <a:spcBef>
                <a:spcPts val="577"/>
              </a:spcBef>
              <a:spcAft>
                <a:spcPts val="0"/>
              </a:spcAft>
              <a:buClr>
                <a:schemeClr val="dk1"/>
              </a:buClr>
              <a:buSzPts val="1800"/>
              <a:buChar char="•"/>
              <a:defRPr/>
            </a:lvl7pPr>
            <a:lvl8pPr marL="3657600" lvl="7" indent="-342900" algn="l" rtl="0">
              <a:lnSpc>
                <a:spcPct val="90000"/>
              </a:lnSpc>
              <a:spcBef>
                <a:spcPts val="577"/>
              </a:spcBef>
              <a:spcAft>
                <a:spcPts val="0"/>
              </a:spcAft>
              <a:buClr>
                <a:schemeClr val="dk1"/>
              </a:buClr>
              <a:buSzPts val="1800"/>
              <a:buChar char="•"/>
              <a:defRPr/>
            </a:lvl8pPr>
            <a:lvl9pPr marL="4114800" lvl="8" indent="-342900" algn="l" rtl="0">
              <a:lnSpc>
                <a:spcPct val="90000"/>
              </a:lnSpc>
              <a:spcBef>
                <a:spcPts val="577"/>
              </a:spcBef>
              <a:spcAft>
                <a:spcPts val="0"/>
              </a:spcAft>
              <a:buClr>
                <a:schemeClr val="dk1"/>
              </a:buClr>
              <a:buSzPts val="1800"/>
              <a:buChar char="•"/>
              <a:defRPr/>
            </a:lvl9pPr>
          </a:lstStyle>
          <a:p>
            <a:endParaRPr/>
          </a:p>
        </p:txBody>
      </p:sp>
      <p:sp>
        <p:nvSpPr>
          <p:cNvPr id="217" name="Google Shape;217;gd99bddfbd5_0_181"/>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8" name="Google Shape;218;gd99bddfbd5_0_181"/>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19" name="Google Shape;219;gd99bddfbd5_0_181"/>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0"/>
        <p:cNvGrpSpPr/>
        <p:nvPr/>
      </p:nvGrpSpPr>
      <p:grpSpPr>
        <a:xfrm>
          <a:off x="0" y="0"/>
          <a:ext cx="0" cy="0"/>
          <a:chOff x="0" y="0"/>
          <a:chExt cx="0" cy="0"/>
        </a:xfrm>
      </p:grpSpPr>
      <p:sp>
        <p:nvSpPr>
          <p:cNvPr id="221" name="Google Shape;221;gd99bddfbd5_0_187"/>
          <p:cNvSpPr txBox="1">
            <a:spLocks noGrp="1"/>
          </p:cNvSpPr>
          <p:nvPr>
            <p:ph type="title"/>
          </p:nvPr>
        </p:nvSpPr>
        <p:spPr>
          <a:xfrm>
            <a:off x="490873" y="685255"/>
            <a:ext cx="13418400" cy="882000"/>
          </a:xfrm>
          <a:prstGeom prst="rect">
            <a:avLst/>
          </a:prstGeom>
          <a:noFill/>
          <a:ln>
            <a:noFill/>
          </a:ln>
        </p:spPr>
        <p:txBody>
          <a:bodyPr spcFirstLastPara="1" wrap="square" lIns="142900" tIns="142900" rIns="142900" bIns="142900" anchor="t" anchorCtr="0">
            <a:noAutofit/>
          </a:bodyPr>
          <a:lstStyle>
            <a:lvl1pPr lvl="0" algn="l" rtl="0">
              <a:lnSpc>
                <a:spcPct val="90000"/>
              </a:lnSpc>
              <a:spcBef>
                <a:spcPts val="0"/>
              </a:spcBef>
              <a:spcAft>
                <a:spcPts val="0"/>
              </a:spcAft>
              <a:buClr>
                <a:schemeClr val="dk1"/>
              </a:buClr>
              <a:buSzPts val="4400"/>
              <a:buFont typeface="Calibri"/>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22" name="Google Shape;222;gd99bddfbd5_0_187"/>
          <p:cNvSpPr txBox="1">
            <a:spLocks noGrp="1"/>
          </p:cNvSpPr>
          <p:nvPr>
            <p:ph type="body" idx="1"/>
          </p:nvPr>
        </p:nvSpPr>
        <p:spPr>
          <a:xfrm>
            <a:off x="490873" y="1774595"/>
            <a:ext cx="13418400" cy="5260500"/>
          </a:xfrm>
          <a:prstGeom prst="rect">
            <a:avLst/>
          </a:prstGeom>
          <a:noFill/>
          <a:ln>
            <a:noFill/>
          </a:ln>
        </p:spPr>
        <p:txBody>
          <a:bodyPr spcFirstLastPara="1" wrap="square" lIns="142900" tIns="142900" rIns="142900" bIns="142900" anchor="t" anchorCtr="0">
            <a:noAutofit/>
          </a:bodyPr>
          <a:lstStyle>
            <a:lvl1pPr marL="457200" lvl="0" indent="-406400" algn="l" rtl="0">
              <a:lnSpc>
                <a:spcPct val="90000"/>
              </a:lnSpc>
              <a:spcBef>
                <a:spcPts val="0"/>
              </a:spcBef>
              <a:spcAft>
                <a:spcPts val="0"/>
              </a:spcAft>
              <a:buClr>
                <a:schemeClr val="dk1"/>
              </a:buClr>
              <a:buSzPts val="2800"/>
              <a:buChar char="●"/>
              <a:defRPr/>
            </a:lvl1pPr>
            <a:lvl2pPr marL="914400" lvl="1" indent="-368300" algn="l" rtl="0">
              <a:lnSpc>
                <a:spcPct val="90000"/>
              </a:lnSpc>
              <a:spcBef>
                <a:spcPts val="2500"/>
              </a:spcBef>
              <a:spcAft>
                <a:spcPts val="0"/>
              </a:spcAft>
              <a:buClr>
                <a:schemeClr val="dk1"/>
              </a:buClr>
              <a:buSzPts val="2200"/>
              <a:buChar char="○"/>
              <a:defRPr/>
            </a:lvl2pPr>
            <a:lvl3pPr marL="1371600" lvl="2" indent="-368300" algn="l" rtl="0">
              <a:lnSpc>
                <a:spcPct val="90000"/>
              </a:lnSpc>
              <a:spcBef>
                <a:spcPts val="2500"/>
              </a:spcBef>
              <a:spcAft>
                <a:spcPts val="0"/>
              </a:spcAft>
              <a:buClr>
                <a:schemeClr val="dk1"/>
              </a:buClr>
              <a:buSzPts val="2200"/>
              <a:buChar char="■"/>
              <a:defRPr/>
            </a:lvl3pPr>
            <a:lvl4pPr marL="1828800" lvl="3" indent="-368300" algn="l" rtl="0">
              <a:lnSpc>
                <a:spcPct val="90000"/>
              </a:lnSpc>
              <a:spcBef>
                <a:spcPts val="2500"/>
              </a:spcBef>
              <a:spcAft>
                <a:spcPts val="0"/>
              </a:spcAft>
              <a:buClr>
                <a:schemeClr val="dk1"/>
              </a:buClr>
              <a:buSzPts val="2200"/>
              <a:buChar char="●"/>
              <a:defRPr/>
            </a:lvl4pPr>
            <a:lvl5pPr marL="2286000" lvl="4" indent="-368300" algn="l" rtl="0">
              <a:lnSpc>
                <a:spcPct val="90000"/>
              </a:lnSpc>
              <a:spcBef>
                <a:spcPts val="2500"/>
              </a:spcBef>
              <a:spcAft>
                <a:spcPts val="0"/>
              </a:spcAft>
              <a:buClr>
                <a:schemeClr val="dk1"/>
              </a:buClr>
              <a:buSzPts val="2200"/>
              <a:buChar char="○"/>
              <a:defRPr/>
            </a:lvl5pPr>
            <a:lvl6pPr marL="2743200" lvl="5" indent="-368300" algn="l" rtl="0">
              <a:lnSpc>
                <a:spcPct val="90000"/>
              </a:lnSpc>
              <a:spcBef>
                <a:spcPts val="2500"/>
              </a:spcBef>
              <a:spcAft>
                <a:spcPts val="0"/>
              </a:spcAft>
              <a:buClr>
                <a:schemeClr val="dk1"/>
              </a:buClr>
              <a:buSzPts val="2200"/>
              <a:buChar char="■"/>
              <a:defRPr/>
            </a:lvl6pPr>
            <a:lvl7pPr marL="3200400" lvl="6" indent="-368300" algn="l" rtl="0">
              <a:lnSpc>
                <a:spcPct val="90000"/>
              </a:lnSpc>
              <a:spcBef>
                <a:spcPts val="2500"/>
              </a:spcBef>
              <a:spcAft>
                <a:spcPts val="0"/>
              </a:spcAft>
              <a:buClr>
                <a:schemeClr val="dk1"/>
              </a:buClr>
              <a:buSzPts val="2200"/>
              <a:buChar char="●"/>
              <a:defRPr/>
            </a:lvl7pPr>
            <a:lvl8pPr marL="3657600" lvl="7" indent="-368300" algn="l" rtl="0">
              <a:lnSpc>
                <a:spcPct val="90000"/>
              </a:lnSpc>
              <a:spcBef>
                <a:spcPts val="2500"/>
              </a:spcBef>
              <a:spcAft>
                <a:spcPts val="0"/>
              </a:spcAft>
              <a:buClr>
                <a:schemeClr val="dk1"/>
              </a:buClr>
              <a:buSzPts val="2200"/>
              <a:buChar char="○"/>
              <a:defRPr/>
            </a:lvl8pPr>
            <a:lvl9pPr marL="4114800" lvl="8" indent="-368300" algn="l" rtl="0">
              <a:lnSpc>
                <a:spcPct val="90000"/>
              </a:lnSpc>
              <a:spcBef>
                <a:spcPts val="2500"/>
              </a:spcBef>
              <a:spcAft>
                <a:spcPts val="2500"/>
              </a:spcAft>
              <a:buClr>
                <a:schemeClr val="dk1"/>
              </a:buClr>
              <a:buSzPts val="2200"/>
              <a:buChar char="■"/>
              <a:defRPr/>
            </a:lvl9pPr>
          </a:lstStyle>
          <a:p>
            <a:endParaRPr/>
          </a:p>
        </p:txBody>
      </p:sp>
      <p:sp>
        <p:nvSpPr>
          <p:cNvPr id="223" name="Google Shape;223;gd99bddfbd5_0_187"/>
          <p:cNvSpPr txBox="1">
            <a:spLocks noGrp="1"/>
          </p:cNvSpPr>
          <p:nvPr>
            <p:ph type="sldNum" idx="12"/>
          </p:nvPr>
        </p:nvSpPr>
        <p:spPr>
          <a:xfrm>
            <a:off x="13342639" y="7180480"/>
            <a:ext cx="864000" cy="606000"/>
          </a:xfrm>
          <a:prstGeom prst="rect">
            <a:avLst/>
          </a:prstGeom>
          <a:noFill/>
          <a:ln>
            <a:noFill/>
          </a:ln>
        </p:spPr>
        <p:txBody>
          <a:bodyPr spcFirstLastPara="1" wrap="square" lIns="142900" tIns="142900" rIns="142900" bIns="142900" anchor="ctr" anchorCtr="0">
            <a:noAutofit/>
          </a:bodyPr>
          <a:lstStyle>
            <a:lvl1pPr marL="0" marR="0" lvl="0"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990014" y="2108344"/>
            <a:ext cx="6120091" cy="502519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7290108" y="2108344"/>
            <a:ext cx="6120091" cy="502519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991890"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991891" y="1941510"/>
            <a:ext cx="6091965" cy="95150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55"/>
              </a:spcBef>
              <a:spcAft>
                <a:spcPts val="0"/>
              </a:spcAft>
              <a:buClr>
                <a:schemeClr val="dk1"/>
              </a:buClr>
              <a:buSzPts val="2772"/>
              <a:buNone/>
              <a:defRPr sz="2772" b="1"/>
            </a:lvl1pPr>
            <a:lvl2pPr marL="914400" lvl="1" indent="-228600" algn="l">
              <a:lnSpc>
                <a:spcPct val="90000"/>
              </a:lnSpc>
              <a:spcBef>
                <a:spcPts val="577"/>
              </a:spcBef>
              <a:spcAft>
                <a:spcPts val="0"/>
              </a:spcAft>
              <a:buClr>
                <a:schemeClr val="dk1"/>
              </a:buClr>
              <a:buSzPts val="2310"/>
              <a:buNone/>
              <a:defRPr sz="2310" b="1"/>
            </a:lvl2pPr>
            <a:lvl3pPr marL="1371600" lvl="2" indent="-228600" algn="l">
              <a:lnSpc>
                <a:spcPct val="90000"/>
              </a:lnSpc>
              <a:spcBef>
                <a:spcPts val="577"/>
              </a:spcBef>
              <a:spcAft>
                <a:spcPts val="0"/>
              </a:spcAft>
              <a:buClr>
                <a:schemeClr val="dk1"/>
              </a:buClr>
              <a:buSzPts val="2079"/>
              <a:buNone/>
              <a:defRPr sz="2079" b="1"/>
            </a:lvl3pPr>
            <a:lvl4pPr marL="1828800" lvl="3" indent="-228600" algn="l">
              <a:lnSpc>
                <a:spcPct val="90000"/>
              </a:lnSpc>
              <a:spcBef>
                <a:spcPts val="577"/>
              </a:spcBef>
              <a:spcAft>
                <a:spcPts val="0"/>
              </a:spcAft>
              <a:buClr>
                <a:schemeClr val="dk1"/>
              </a:buClr>
              <a:buSzPts val="1848"/>
              <a:buNone/>
              <a:defRPr sz="1848" b="1"/>
            </a:lvl4pPr>
            <a:lvl5pPr marL="2286000" lvl="4" indent="-228600" algn="l">
              <a:lnSpc>
                <a:spcPct val="90000"/>
              </a:lnSpc>
              <a:spcBef>
                <a:spcPts val="577"/>
              </a:spcBef>
              <a:spcAft>
                <a:spcPts val="0"/>
              </a:spcAft>
              <a:buClr>
                <a:schemeClr val="dk1"/>
              </a:buClr>
              <a:buSzPts val="1848"/>
              <a:buNone/>
              <a:defRPr sz="1848" b="1"/>
            </a:lvl5pPr>
            <a:lvl6pPr marL="2743200" lvl="5" indent="-228600" algn="l">
              <a:lnSpc>
                <a:spcPct val="90000"/>
              </a:lnSpc>
              <a:spcBef>
                <a:spcPts val="577"/>
              </a:spcBef>
              <a:spcAft>
                <a:spcPts val="0"/>
              </a:spcAft>
              <a:buClr>
                <a:schemeClr val="dk1"/>
              </a:buClr>
              <a:buSzPts val="1848"/>
              <a:buNone/>
              <a:defRPr sz="1848" b="1"/>
            </a:lvl6pPr>
            <a:lvl7pPr marL="3200400" lvl="6" indent="-228600" algn="l">
              <a:lnSpc>
                <a:spcPct val="90000"/>
              </a:lnSpc>
              <a:spcBef>
                <a:spcPts val="577"/>
              </a:spcBef>
              <a:spcAft>
                <a:spcPts val="0"/>
              </a:spcAft>
              <a:buClr>
                <a:schemeClr val="dk1"/>
              </a:buClr>
              <a:buSzPts val="1848"/>
              <a:buNone/>
              <a:defRPr sz="1848" b="1"/>
            </a:lvl7pPr>
            <a:lvl8pPr marL="3657600" lvl="7" indent="-228600" algn="l">
              <a:lnSpc>
                <a:spcPct val="90000"/>
              </a:lnSpc>
              <a:spcBef>
                <a:spcPts val="577"/>
              </a:spcBef>
              <a:spcAft>
                <a:spcPts val="0"/>
              </a:spcAft>
              <a:buClr>
                <a:schemeClr val="dk1"/>
              </a:buClr>
              <a:buSzPts val="1848"/>
              <a:buNone/>
              <a:defRPr sz="1848" b="1"/>
            </a:lvl8pPr>
            <a:lvl9pPr marL="4114800" lvl="8" indent="-228600" algn="l">
              <a:lnSpc>
                <a:spcPct val="90000"/>
              </a:lnSpc>
              <a:spcBef>
                <a:spcPts val="577"/>
              </a:spcBef>
              <a:spcAft>
                <a:spcPts val="0"/>
              </a:spcAft>
              <a:buClr>
                <a:schemeClr val="dk1"/>
              </a:buClr>
              <a:buSzPts val="1848"/>
              <a:buNone/>
              <a:defRPr sz="1848" b="1"/>
            </a:lvl9pPr>
          </a:lstStyle>
          <a:p>
            <a:endParaRPr/>
          </a:p>
        </p:txBody>
      </p:sp>
      <p:sp>
        <p:nvSpPr>
          <p:cNvPr id="43" name="Google Shape;43;p24"/>
          <p:cNvSpPr txBox="1">
            <a:spLocks noGrp="1"/>
          </p:cNvSpPr>
          <p:nvPr>
            <p:ph type="body" idx="2"/>
          </p:nvPr>
        </p:nvSpPr>
        <p:spPr>
          <a:xfrm>
            <a:off x="991891" y="2893014"/>
            <a:ext cx="6091965" cy="42551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7290108" y="1941510"/>
            <a:ext cx="6121966" cy="95150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155"/>
              </a:spcBef>
              <a:spcAft>
                <a:spcPts val="0"/>
              </a:spcAft>
              <a:buClr>
                <a:schemeClr val="dk1"/>
              </a:buClr>
              <a:buSzPts val="2772"/>
              <a:buNone/>
              <a:defRPr sz="2772" b="1"/>
            </a:lvl1pPr>
            <a:lvl2pPr marL="914400" lvl="1" indent="-228600" algn="l">
              <a:lnSpc>
                <a:spcPct val="90000"/>
              </a:lnSpc>
              <a:spcBef>
                <a:spcPts val="577"/>
              </a:spcBef>
              <a:spcAft>
                <a:spcPts val="0"/>
              </a:spcAft>
              <a:buClr>
                <a:schemeClr val="dk1"/>
              </a:buClr>
              <a:buSzPts val="2310"/>
              <a:buNone/>
              <a:defRPr sz="2310" b="1"/>
            </a:lvl2pPr>
            <a:lvl3pPr marL="1371600" lvl="2" indent="-228600" algn="l">
              <a:lnSpc>
                <a:spcPct val="90000"/>
              </a:lnSpc>
              <a:spcBef>
                <a:spcPts val="577"/>
              </a:spcBef>
              <a:spcAft>
                <a:spcPts val="0"/>
              </a:spcAft>
              <a:buClr>
                <a:schemeClr val="dk1"/>
              </a:buClr>
              <a:buSzPts val="2079"/>
              <a:buNone/>
              <a:defRPr sz="2079" b="1"/>
            </a:lvl3pPr>
            <a:lvl4pPr marL="1828800" lvl="3" indent="-228600" algn="l">
              <a:lnSpc>
                <a:spcPct val="90000"/>
              </a:lnSpc>
              <a:spcBef>
                <a:spcPts val="577"/>
              </a:spcBef>
              <a:spcAft>
                <a:spcPts val="0"/>
              </a:spcAft>
              <a:buClr>
                <a:schemeClr val="dk1"/>
              </a:buClr>
              <a:buSzPts val="1848"/>
              <a:buNone/>
              <a:defRPr sz="1848" b="1"/>
            </a:lvl4pPr>
            <a:lvl5pPr marL="2286000" lvl="4" indent="-228600" algn="l">
              <a:lnSpc>
                <a:spcPct val="90000"/>
              </a:lnSpc>
              <a:spcBef>
                <a:spcPts val="577"/>
              </a:spcBef>
              <a:spcAft>
                <a:spcPts val="0"/>
              </a:spcAft>
              <a:buClr>
                <a:schemeClr val="dk1"/>
              </a:buClr>
              <a:buSzPts val="1848"/>
              <a:buNone/>
              <a:defRPr sz="1848" b="1"/>
            </a:lvl5pPr>
            <a:lvl6pPr marL="2743200" lvl="5" indent="-228600" algn="l">
              <a:lnSpc>
                <a:spcPct val="90000"/>
              </a:lnSpc>
              <a:spcBef>
                <a:spcPts val="577"/>
              </a:spcBef>
              <a:spcAft>
                <a:spcPts val="0"/>
              </a:spcAft>
              <a:buClr>
                <a:schemeClr val="dk1"/>
              </a:buClr>
              <a:buSzPts val="1848"/>
              <a:buNone/>
              <a:defRPr sz="1848" b="1"/>
            </a:lvl6pPr>
            <a:lvl7pPr marL="3200400" lvl="6" indent="-228600" algn="l">
              <a:lnSpc>
                <a:spcPct val="90000"/>
              </a:lnSpc>
              <a:spcBef>
                <a:spcPts val="577"/>
              </a:spcBef>
              <a:spcAft>
                <a:spcPts val="0"/>
              </a:spcAft>
              <a:buClr>
                <a:schemeClr val="dk1"/>
              </a:buClr>
              <a:buSzPts val="1848"/>
              <a:buNone/>
              <a:defRPr sz="1848" b="1"/>
            </a:lvl7pPr>
            <a:lvl8pPr marL="3657600" lvl="7" indent="-228600" algn="l">
              <a:lnSpc>
                <a:spcPct val="90000"/>
              </a:lnSpc>
              <a:spcBef>
                <a:spcPts val="577"/>
              </a:spcBef>
              <a:spcAft>
                <a:spcPts val="0"/>
              </a:spcAft>
              <a:buClr>
                <a:schemeClr val="dk1"/>
              </a:buClr>
              <a:buSzPts val="1848"/>
              <a:buNone/>
              <a:defRPr sz="1848" b="1"/>
            </a:lvl8pPr>
            <a:lvl9pPr marL="4114800" lvl="8" indent="-228600" algn="l">
              <a:lnSpc>
                <a:spcPct val="90000"/>
              </a:lnSpc>
              <a:spcBef>
                <a:spcPts val="577"/>
              </a:spcBef>
              <a:spcAft>
                <a:spcPts val="0"/>
              </a:spcAft>
              <a:buClr>
                <a:schemeClr val="dk1"/>
              </a:buClr>
              <a:buSzPts val="1848"/>
              <a:buNone/>
              <a:defRPr sz="1848" b="1"/>
            </a:lvl9pPr>
          </a:lstStyle>
          <a:p>
            <a:endParaRPr/>
          </a:p>
        </p:txBody>
      </p:sp>
      <p:sp>
        <p:nvSpPr>
          <p:cNvPr id="45" name="Google Shape;45;p24"/>
          <p:cNvSpPr txBox="1">
            <a:spLocks noGrp="1"/>
          </p:cNvSpPr>
          <p:nvPr>
            <p:ph type="body" idx="4"/>
          </p:nvPr>
        </p:nvSpPr>
        <p:spPr>
          <a:xfrm>
            <a:off x="7290108" y="2893014"/>
            <a:ext cx="6121966" cy="42551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991891" y="528002"/>
            <a:ext cx="4644443" cy="184800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96"/>
              <a:buFont typeface="Calibri"/>
              <a:buNone/>
              <a:defRPr sz="369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6121966" y="1140340"/>
            <a:ext cx="7290108" cy="5628360"/>
          </a:xfrm>
          <a:prstGeom prst="rect">
            <a:avLst/>
          </a:prstGeom>
          <a:noFill/>
          <a:ln>
            <a:noFill/>
          </a:ln>
        </p:spPr>
        <p:txBody>
          <a:bodyPr spcFirstLastPara="1" wrap="square" lIns="91425" tIns="45700" rIns="91425" bIns="45700" anchor="t" anchorCtr="0">
            <a:noAutofit/>
          </a:bodyPr>
          <a:lstStyle>
            <a:lvl1pPr marL="457200" lvl="0" indent="-463296" algn="l">
              <a:lnSpc>
                <a:spcPct val="90000"/>
              </a:lnSpc>
              <a:spcBef>
                <a:spcPts val="1155"/>
              </a:spcBef>
              <a:spcAft>
                <a:spcPts val="0"/>
              </a:spcAft>
              <a:buClr>
                <a:schemeClr val="dk1"/>
              </a:buClr>
              <a:buSzPts val="3696"/>
              <a:buChar char="•"/>
              <a:defRPr sz="3696"/>
            </a:lvl1pPr>
            <a:lvl2pPr marL="914400" lvl="1" indent="-433958" algn="l">
              <a:lnSpc>
                <a:spcPct val="90000"/>
              </a:lnSpc>
              <a:spcBef>
                <a:spcPts val="577"/>
              </a:spcBef>
              <a:spcAft>
                <a:spcPts val="0"/>
              </a:spcAft>
              <a:buClr>
                <a:schemeClr val="dk1"/>
              </a:buClr>
              <a:buSzPts val="3234"/>
              <a:buChar char="•"/>
              <a:defRPr sz="3234"/>
            </a:lvl2pPr>
            <a:lvl3pPr marL="1371600" lvl="2" indent="-404622" algn="l">
              <a:lnSpc>
                <a:spcPct val="90000"/>
              </a:lnSpc>
              <a:spcBef>
                <a:spcPts val="577"/>
              </a:spcBef>
              <a:spcAft>
                <a:spcPts val="0"/>
              </a:spcAft>
              <a:buClr>
                <a:schemeClr val="dk1"/>
              </a:buClr>
              <a:buSzPts val="2772"/>
              <a:buChar char="•"/>
              <a:defRPr sz="2772"/>
            </a:lvl3pPr>
            <a:lvl4pPr marL="1828800" lvl="3" indent="-375285" algn="l">
              <a:lnSpc>
                <a:spcPct val="90000"/>
              </a:lnSpc>
              <a:spcBef>
                <a:spcPts val="577"/>
              </a:spcBef>
              <a:spcAft>
                <a:spcPts val="0"/>
              </a:spcAft>
              <a:buClr>
                <a:schemeClr val="dk1"/>
              </a:buClr>
              <a:buSzPts val="2310"/>
              <a:buChar char="•"/>
              <a:defRPr sz="2310"/>
            </a:lvl4pPr>
            <a:lvl5pPr marL="2286000" lvl="4" indent="-375285" algn="l">
              <a:lnSpc>
                <a:spcPct val="90000"/>
              </a:lnSpc>
              <a:spcBef>
                <a:spcPts val="577"/>
              </a:spcBef>
              <a:spcAft>
                <a:spcPts val="0"/>
              </a:spcAft>
              <a:buClr>
                <a:schemeClr val="dk1"/>
              </a:buClr>
              <a:buSzPts val="2310"/>
              <a:buChar char="•"/>
              <a:defRPr sz="2310"/>
            </a:lvl5pPr>
            <a:lvl6pPr marL="2743200" lvl="5" indent="-375285" algn="l">
              <a:lnSpc>
                <a:spcPct val="90000"/>
              </a:lnSpc>
              <a:spcBef>
                <a:spcPts val="577"/>
              </a:spcBef>
              <a:spcAft>
                <a:spcPts val="0"/>
              </a:spcAft>
              <a:buClr>
                <a:schemeClr val="dk1"/>
              </a:buClr>
              <a:buSzPts val="2310"/>
              <a:buChar char="•"/>
              <a:defRPr sz="2310"/>
            </a:lvl6pPr>
            <a:lvl7pPr marL="3200400" lvl="6" indent="-375285" algn="l">
              <a:lnSpc>
                <a:spcPct val="90000"/>
              </a:lnSpc>
              <a:spcBef>
                <a:spcPts val="577"/>
              </a:spcBef>
              <a:spcAft>
                <a:spcPts val="0"/>
              </a:spcAft>
              <a:buClr>
                <a:schemeClr val="dk1"/>
              </a:buClr>
              <a:buSzPts val="2310"/>
              <a:buChar char="•"/>
              <a:defRPr sz="2310"/>
            </a:lvl7pPr>
            <a:lvl8pPr marL="3657600" lvl="7" indent="-375284" algn="l">
              <a:lnSpc>
                <a:spcPct val="90000"/>
              </a:lnSpc>
              <a:spcBef>
                <a:spcPts val="577"/>
              </a:spcBef>
              <a:spcAft>
                <a:spcPts val="0"/>
              </a:spcAft>
              <a:buClr>
                <a:schemeClr val="dk1"/>
              </a:buClr>
              <a:buSzPts val="2310"/>
              <a:buChar char="•"/>
              <a:defRPr sz="2310"/>
            </a:lvl8pPr>
            <a:lvl9pPr marL="4114800" lvl="8" indent="-375284" algn="l">
              <a:lnSpc>
                <a:spcPct val="90000"/>
              </a:lnSpc>
              <a:spcBef>
                <a:spcPts val="577"/>
              </a:spcBef>
              <a:spcAft>
                <a:spcPts val="0"/>
              </a:spcAft>
              <a:buClr>
                <a:schemeClr val="dk1"/>
              </a:buClr>
              <a:buSzPts val="2310"/>
              <a:buChar char="•"/>
              <a:defRPr sz="2310"/>
            </a:lvl9pPr>
          </a:lstStyle>
          <a:p>
            <a:endParaRPr/>
          </a:p>
        </p:txBody>
      </p:sp>
      <p:sp>
        <p:nvSpPr>
          <p:cNvPr id="57" name="Google Shape;57;p26"/>
          <p:cNvSpPr txBox="1">
            <a:spLocks noGrp="1"/>
          </p:cNvSpPr>
          <p:nvPr>
            <p:ph type="body" idx="2"/>
          </p:nvPr>
        </p:nvSpPr>
        <p:spPr>
          <a:xfrm>
            <a:off x="991891" y="2376011"/>
            <a:ext cx="4644443" cy="4401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55"/>
              </a:spcBef>
              <a:spcAft>
                <a:spcPts val="0"/>
              </a:spcAft>
              <a:buClr>
                <a:schemeClr val="dk1"/>
              </a:buClr>
              <a:buSzPts val="1848"/>
              <a:buNone/>
              <a:defRPr sz="1848"/>
            </a:lvl1pPr>
            <a:lvl2pPr marL="914400" lvl="1" indent="-228600" algn="l">
              <a:lnSpc>
                <a:spcPct val="90000"/>
              </a:lnSpc>
              <a:spcBef>
                <a:spcPts val="577"/>
              </a:spcBef>
              <a:spcAft>
                <a:spcPts val="0"/>
              </a:spcAft>
              <a:buClr>
                <a:schemeClr val="dk1"/>
              </a:buClr>
              <a:buSzPts val="1617"/>
              <a:buNone/>
              <a:defRPr sz="1617"/>
            </a:lvl2pPr>
            <a:lvl3pPr marL="1371600" lvl="2" indent="-228600" algn="l">
              <a:lnSpc>
                <a:spcPct val="90000"/>
              </a:lnSpc>
              <a:spcBef>
                <a:spcPts val="577"/>
              </a:spcBef>
              <a:spcAft>
                <a:spcPts val="0"/>
              </a:spcAft>
              <a:buClr>
                <a:schemeClr val="dk1"/>
              </a:buClr>
              <a:buSzPts val="1386"/>
              <a:buNone/>
              <a:defRPr sz="1386"/>
            </a:lvl3pPr>
            <a:lvl4pPr marL="1828800" lvl="3" indent="-228600" algn="l">
              <a:lnSpc>
                <a:spcPct val="90000"/>
              </a:lnSpc>
              <a:spcBef>
                <a:spcPts val="577"/>
              </a:spcBef>
              <a:spcAft>
                <a:spcPts val="0"/>
              </a:spcAft>
              <a:buClr>
                <a:schemeClr val="dk1"/>
              </a:buClr>
              <a:buSzPts val="1155"/>
              <a:buNone/>
              <a:defRPr sz="1155"/>
            </a:lvl4pPr>
            <a:lvl5pPr marL="2286000" lvl="4" indent="-228600" algn="l">
              <a:lnSpc>
                <a:spcPct val="90000"/>
              </a:lnSpc>
              <a:spcBef>
                <a:spcPts val="577"/>
              </a:spcBef>
              <a:spcAft>
                <a:spcPts val="0"/>
              </a:spcAft>
              <a:buClr>
                <a:schemeClr val="dk1"/>
              </a:buClr>
              <a:buSzPts val="1155"/>
              <a:buNone/>
              <a:defRPr sz="1155"/>
            </a:lvl5pPr>
            <a:lvl6pPr marL="2743200" lvl="5" indent="-228600" algn="l">
              <a:lnSpc>
                <a:spcPct val="90000"/>
              </a:lnSpc>
              <a:spcBef>
                <a:spcPts val="577"/>
              </a:spcBef>
              <a:spcAft>
                <a:spcPts val="0"/>
              </a:spcAft>
              <a:buClr>
                <a:schemeClr val="dk1"/>
              </a:buClr>
              <a:buSzPts val="1155"/>
              <a:buNone/>
              <a:defRPr sz="1155"/>
            </a:lvl6pPr>
            <a:lvl7pPr marL="3200400" lvl="6" indent="-228600" algn="l">
              <a:lnSpc>
                <a:spcPct val="90000"/>
              </a:lnSpc>
              <a:spcBef>
                <a:spcPts val="577"/>
              </a:spcBef>
              <a:spcAft>
                <a:spcPts val="0"/>
              </a:spcAft>
              <a:buClr>
                <a:schemeClr val="dk1"/>
              </a:buClr>
              <a:buSzPts val="1155"/>
              <a:buNone/>
              <a:defRPr sz="1155"/>
            </a:lvl7pPr>
            <a:lvl8pPr marL="3657600" lvl="7" indent="-228600" algn="l">
              <a:lnSpc>
                <a:spcPct val="90000"/>
              </a:lnSpc>
              <a:spcBef>
                <a:spcPts val="577"/>
              </a:spcBef>
              <a:spcAft>
                <a:spcPts val="0"/>
              </a:spcAft>
              <a:buClr>
                <a:schemeClr val="dk1"/>
              </a:buClr>
              <a:buSzPts val="1155"/>
              <a:buNone/>
              <a:defRPr sz="1155"/>
            </a:lvl8pPr>
            <a:lvl9pPr marL="4114800" lvl="8" indent="-228600" algn="l">
              <a:lnSpc>
                <a:spcPct val="90000"/>
              </a:lnSpc>
              <a:spcBef>
                <a:spcPts val="577"/>
              </a:spcBef>
              <a:spcAft>
                <a:spcPts val="0"/>
              </a:spcAft>
              <a:buClr>
                <a:schemeClr val="dk1"/>
              </a:buClr>
              <a:buSzPts val="1155"/>
              <a:buNone/>
              <a:defRPr sz="1155"/>
            </a:lvl9pPr>
          </a:lstStyle>
          <a:p>
            <a:endParaRPr/>
          </a:p>
        </p:txBody>
      </p:sp>
      <p:sp>
        <p:nvSpPr>
          <p:cNvPr id="58" name="Google Shape;58;p26"/>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991891" y="528002"/>
            <a:ext cx="4644443" cy="184800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96"/>
              <a:buFont typeface="Calibri"/>
              <a:buNone/>
              <a:defRPr sz="3696"/>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6121966" y="1140340"/>
            <a:ext cx="7290108" cy="562836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155"/>
              </a:spcBef>
              <a:spcAft>
                <a:spcPts val="0"/>
              </a:spcAft>
              <a:buClr>
                <a:schemeClr val="dk1"/>
              </a:buClr>
              <a:buSzPts val="3696"/>
              <a:buFont typeface="Arial"/>
              <a:buNone/>
              <a:defRPr sz="3696" b="0" i="0" u="none" strike="noStrike" cap="none">
                <a:solidFill>
                  <a:schemeClr val="dk1"/>
                </a:solidFill>
                <a:latin typeface="Calibri"/>
                <a:ea typeface="Calibri"/>
                <a:cs typeface="Calibri"/>
                <a:sym typeface="Calibri"/>
              </a:defRPr>
            </a:lvl1pPr>
            <a:lvl2pPr marR="0" lvl="1" algn="l" rtl="0">
              <a:lnSpc>
                <a:spcPct val="90000"/>
              </a:lnSpc>
              <a:spcBef>
                <a:spcPts val="577"/>
              </a:spcBef>
              <a:spcAft>
                <a:spcPts val="0"/>
              </a:spcAft>
              <a:buClr>
                <a:schemeClr val="dk1"/>
              </a:buClr>
              <a:buSzPts val="3234"/>
              <a:buFont typeface="Arial"/>
              <a:buNone/>
              <a:defRPr sz="3234" b="0" i="0" u="none" strike="noStrike" cap="none">
                <a:solidFill>
                  <a:schemeClr val="dk1"/>
                </a:solidFill>
                <a:latin typeface="Calibri"/>
                <a:ea typeface="Calibri"/>
                <a:cs typeface="Calibri"/>
                <a:sym typeface="Calibri"/>
              </a:defRPr>
            </a:lvl2pPr>
            <a:lvl3pPr marR="0" lvl="2" algn="l" rtl="0">
              <a:lnSpc>
                <a:spcPct val="90000"/>
              </a:lnSpc>
              <a:spcBef>
                <a:spcPts val="577"/>
              </a:spcBef>
              <a:spcAft>
                <a:spcPts val="0"/>
              </a:spcAft>
              <a:buClr>
                <a:schemeClr val="dk1"/>
              </a:buClr>
              <a:buSzPts val="2772"/>
              <a:buFont typeface="Arial"/>
              <a:buNone/>
              <a:defRPr sz="2772" b="0" i="0" u="none" strike="noStrike" cap="none">
                <a:solidFill>
                  <a:schemeClr val="dk1"/>
                </a:solidFill>
                <a:latin typeface="Calibri"/>
                <a:ea typeface="Calibri"/>
                <a:cs typeface="Calibri"/>
                <a:sym typeface="Calibri"/>
              </a:defRPr>
            </a:lvl3pPr>
            <a:lvl4pPr marR="0" lvl="3"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4pPr>
            <a:lvl5pPr marR="0" lvl="4"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5pPr>
            <a:lvl6pPr marR="0" lvl="5"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6pPr>
            <a:lvl7pPr marR="0" lvl="6"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7pPr>
            <a:lvl8pPr marR="0" lvl="7"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8pPr>
            <a:lvl9pPr marR="0" lvl="8" algn="l" rtl="0">
              <a:lnSpc>
                <a:spcPct val="90000"/>
              </a:lnSpc>
              <a:spcBef>
                <a:spcPts val="577"/>
              </a:spcBef>
              <a:spcAft>
                <a:spcPts val="0"/>
              </a:spcAft>
              <a:buClr>
                <a:schemeClr val="dk1"/>
              </a:buClr>
              <a:buSzPts val="2310"/>
              <a:buFont typeface="Arial"/>
              <a:buNone/>
              <a:defRPr sz="2310" b="0" i="0" u="none" strike="noStrike" cap="none">
                <a:solidFill>
                  <a:schemeClr val="dk1"/>
                </a:solidFill>
                <a:latin typeface="Calibri"/>
                <a:ea typeface="Calibri"/>
                <a:cs typeface="Calibri"/>
                <a:sym typeface="Calibri"/>
              </a:defRPr>
            </a:lvl9pPr>
          </a:lstStyle>
          <a:p>
            <a:endParaRPr/>
          </a:p>
        </p:txBody>
      </p:sp>
      <p:sp>
        <p:nvSpPr>
          <p:cNvPr id="64" name="Google Shape;64;p27"/>
          <p:cNvSpPr txBox="1">
            <a:spLocks noGrp="1"/>
          </p:cNvSpPr>
          <p:nvPr>
            <p:ph type="body" idx="1"/>
          </p:nvPr>
        </p:nvSpPr>
        <p:spPr>
          <a:xfrm>
            <a:off x="991891" y="2376011"/>
            <a:ext cx="4644443" cy="440185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155"/>
              </a:spcBef>
              <a:spcAft>
                <a:spcPts val="0"/>
              </a:spcAft>
              <a:buClr>
                <a:schemeClr val="dk1"/>
              </a:buClr>
              <a:buSzPts val="1848"/>
              <a:buNone/>
              <a:defRPr sz="1848"/>
            </a:lvl1pPr>
            <a:lvl2pPr marL="914400" lvl="1" indent="-228600" algn="l">
              <a:lnSpc>
                <a:spcPct val="90000"/>
              </a:lnSpc>
              <a:spcBef>
                <a:spcPts val="577"/>
              </a:spcBef>
              <a:spcAft>
                <a:spcPts val="0"/>
              </a:spcAft>
              <a:buClr>
                <a:schemeClr val="dk1"/>
              </a:buClr>
              <a:buSzPts val="1617"/>
              <a:buNone/>
              <a:defRPr sz="1617"/>
            </a:lvl2pPr>
            <a:lvl3pPr marL="1371600" lvl="2" indent="-228600" algn="l">
              <a:lnSpc>
                <a:spcPct val="90000"/>
              </a:lnSpc>
              <a:spcBef>
                <a:spcPts val="577"/>
              </a:spcBef>
              <a:spcAft>
                <a:spcPts val="0"/>
              </a:spcAft>
              <a:buClr>
                <a:schemeClr val="dk1"/>
              </a:buClr>
              <a:buSzPts val="1386"/>
              <a:buNone/>
              <a:defRPr sz="1386"/>
            </a:lvl3pPr>
            <a:lvl4pPr marL="1828800" lvl="3" indent="-228600" algn="l">
              <a:lnSpc>
                <a:spcPct val="90000"/>
              </a:lnSpc>
              <a:spcBef>
                <a:spcPts val="577"/>
              </a:spcBef>
              <a:spcAft>
                <a:spcPts val="0"/>
              </a:spcAft>
              <a:buClr>
                <a:schemeClr val="dk1"/>
              </a:buClr>
              <a:buSzPts val="1155"/>
              <a:buNone/>
              <a:defRPr sz="1155"/>
            </a:lvl4pPr>
            <a:lvl5pPr marL="2286000" lvl="4" indent="-228600" algn="l">
              <a:lnSpc>
                <a:spcPct val="90000"/>
              </a:lnSpc>
              <a:spcBef>
                <a:spcPts val="577"/>
              </a:spcBef>
              <a:spcAft>
                <a:spcPts val="0"/>
              </a:spcAft>
              <a:buClr>
                <a:schemeClr val="dk1"/>
              </a:buClr>
              <a:buSzPts val="1155"/>
              <a:buNone/>
              <a:defRPr sz="1155"/>
            </a:lvl5pPr>
            <a:lvl6pPr marL="2743200" lvl="5" indent="-228600" algn="l">
              <a:lnSpc>
                <a:spcPct val="90000"/>
              </a:lnSpc>
              <a:spcBef>
                <a:spcPts val="577"/>
              </a:spcBef>
              <a:spcAft>
                <a:spcPts val="0"/>
              </a:spcAft>
              <a:buClr>
                <a:schemeClr val="dk1"/>
              </a:buClr>
              <a:buSzPts val="1155"/>
              <a:buNone/>
              <a:defRPr sz="1155"/>
            </a:lvl6pPr>
            <a:lvl7pPr marL="3200400" lvl="6" indent="-228600" algn="l">
              <a:lnSpc>
                <a:spcPct val="90000"/>
              </a:lnSpc>
              <a:spcBef>
                <a:spcPts val="577"/>
              </a:spcBef>
              <a:spcAft>
                <a:spcPts val="0"/>
              </a:spcAft>
              <a:buClr>
                <a:schemeClr val="dk1"/>
              </a:buClr>
              <a:buSzPts val="1155"/>
              <a:buNone/>
              <a:defRPr sz="1155"/>
            </a:lvl7pPr>
            <a:lvl8pPr marL="3657600" lvl="7" indent="-228600" algn="l">
              <a:lnSpc>
                <a:spcPct val="90000"/>
              </a:lnSpc>
              <a:spcBef>
                <a:spcPts val="577"/>
              </a:spcBef>
              <a:spcAft>
                <a:spcPts val="0"/>
              </a:spcAft>
              <a:buClr>
                <a:schemeClr val="dk1"/>
              </a:buClr>
              <a:buSzPts val="1155"/>
              <a:buNone/>
              <a:defRPr sz="1155"/>
            </a:lvl8pPr>
            <a:lvl9pPr marL="4114800" lvl="8" indent="-228600" algn="l">
              <a:lnSpc>
                <a:spcPct val="90000"/>
              </a:lnSpc>
              <a:spcBef>
                <a:spcPts val="577"/>
              </a:spcBef>
              <a:spcAft>
                <a:spcPts val="0"/>
              </a:spcAft>
              <a:buClr>
                <a:schemeClr val="dk1"/>
              </a:buClr>
              <a:buSzPts val="1155"/>
              <a:buNone/>
              <a:defRPr sz="1155"/>
            </a:lvl9pPr>
          </a:lstStyle>
          <a:p>
            <a:endParaRPr/>
          </a:p>
        </p:txBody>
      </p:sp>
      <p:sp>
        <p:nvSpPr>
          <p:cNvPr id="65" name="Google Shape;65;p27"/>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4687511" y="-1589153"/>
            <a:ext cx="5025191" cy="124201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155"/>
              </a:spcBef>
              <a:spcAft>
                <a:spcPts val="0"/>
              </a:spcAft>
              <a:buClr>
                <a:schemeClr val="dk1"/>
              </a:buClr>
              <a:buSzPts val="1800"/>
              <a:buChar char="•"/>
              <a:defRPr/>
            </a:lvl1pPr>
            <a:lvl2pPr marL="914400" lvl="1" indent="-342900" algn="l">
              <a:lnSpc>
                <a:spcPct val="90000"/>
              </a:lnSpc>
              <a:spcBef>
                <a:spcPts val="577"/>
              </a:spcBef>
              <a:spcAft>
                <a:spcPts val="0"/>
              </a:spcAft>
              <a:buClr>
                <a:schemeClr val="dk1"/>
              </a:buClr>
              <a:buSzPts val="1800"/>
              <a:buChar char="•"/>
              <a:defRPr/>
            </a:lvl2pPr>
            <a:lvl3pPr marL="1371600" lvl="2" indent="-342900" algn="l">
              <a:lnSpc>
                <a:spcPct val="90000"/>
              </a:lnSpc>
              <a:spcBef>
                <a:spcPts val="577"/>
              </a:spcBef>
              <a:spcAft>
                <a:spcPts val="0"/>
              </a:spcAft>
              <a:buClr>
                <a:schemeClr val="dk1"/>
              </a:buClr>
              <a:buSzPts val="1800"/>
              <a:buChar char="•"/>
              <a:defRPr/>
            </a:lvl3pPr>
            <a:lvl4pPr marL="1828800" lvl="3" indent="-342900" algn="l">
              <a:lnSpc>
                <a:spcPct val="90000"/>
              </a:lnSpc>
              <a:spcBef>
                <a:spcPts val="577"/>
              </a:spcBef>
              <a:spcAft>
                <a:spcPts val="0"/>
              </a:spcAft>
              <a:buClr>
                <a:schemeClr val="dk1"/>
              </a:buClr>
              <a:buSzPts val="1800"/>
              <a:buChar char="•"/>
              <a:defRPr/>
            </a:lvl4pPr>
            <a:lvl5pPr marL="2286000" lvl="4" indent="-342900" algn="l">
              <a:lnSpc>
                <a:spcPct val="90000"/>
              </a:lnSpc>
              <a:spcBef>
                <a:spcPts val="577"/>
              </a:spcBef>
              <a:spcAft>
                <a:spcPts val="0"/>
              </a:spcAft>
              <a:buClr>
                <a:schemeClr val="dk1"/>
              </a:buClr>
              <a:buSzPts val="1800"/>
              <a:buChar char="•"/>
              <a:defRPr/>
            </a:lvl5pPr>
            <a:lvl6pPr marL="2743200" lvl="5" indent="-342900" algn="l">
              <a:lnSpc>
                <a:spcPct val="90000"/>
              </a:lnSpc>
              <a:spcBef>
                <a:spcPts val="577"/>
              </a:spcBef>
              <a:spcAft>
                <a:spcPts val="0"/>
              </a:spcAft>
              <a:buClr>
                <a:schemeClr val="dk1"/>
              </a:buClr>
              <a:buSzPts val="1800"/>
              <a:buChar char="•"/>
              <a:defRPr/>
            </a:lvl6pPr>
            <a:lvl7pPr marL="3200400" lvl="6" indent="-342900" algn="l">
              <a:lnSpc>
                <a:spcPct val="90000"/>
              </a:lnSpc>
              <a:spcBef>
                <a:spcPts val="577"/>
              </a:spcBef>
              <a:spcAft>
                <a:spcPts val="0"/>
              </a:spcAft>
              <a:buClr>
                <a:schemeClr val="dk1"/>
              </a:buClr>
              <a:buSzPts val="1800"/>
              <a:buChar char="•"/>
              <a:defRPr/>
            </a:lvl7pPr>
            <a:lvl8pPr marL="3657600" lvl="7" indent="-342900" algn="l">
              <a:lnSpc>
                <a:spcPct val="90000"/>
              </a:lnSpc>
              <a:spcBef>
                <a:spcPts val="577"/>
              </a:spcBef>
              <a:spcAft>
                <a:spcPts val="0"/>
              </a:spcAft>
              <a:buClr>
                <a:schemeClr val="dk1"/>
              </a:buClr>
              <a:buSzPts val="1800"/>
              <a:buChar char="•"/>
              <a:defRPr/>
            </a:lvl8pPr>
            <a:lvl9pPr marL="4114800" lvl="8" indent="-342900" algn="l">
              <a:lnSpc>
                <a:spcPct val="90000"/>
              </a:lnSpc>
              <a:spcBef>
                <a:spcPts val="577"/>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082"/>
              <a:buFont typeface="Calibri"/>
              <a:buNone/>
              <a:defRPr sz="5082"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990015" y="2108344"/>
            <a:ext cx="12420184" cy="5025191"/>
          </a:xfrm>
          <a:prstGeom prst="rect">
            <a:avLst/>
          </a:prstGeom>
          <a:noFill/>
          <a:ln>
            <a:noFill/>
          </a:ln>
        </p:spPr>
        <p:txBody>
          <a:bodyPr spcFirstLastPara="1" wrap="square" lIns="91425" tIns="45700" rIns="91425" bIns="45700" anchor="t" anchorCtr="0">
            <a:noAutofit/>
          </a:bodyPr>
          <a:lstStyle>
            <a:lvl1pPr marL="457200" marR="0" lvl="0" indent="-433958" algn="l" rtl="0">
              <a:lnSpc>
                <a:spcPct val="90000"/>
              </a:lnSpc>
              <a:spcBef>
                <a:spcPts val="1155"/>
              </a:spcBef>
              <a:spcAft>
                <a:spcPts val="0"/>
              </a:spcAft>
              <a:buClr>
                <a:schemeClr val="dk1"/>
              </a:buClr>
              <a:buSzPts val="3234"/>
              <a:buFont typeface="Arial"/>
              <a:buChar char="•"/>
              <a:defRPr sz="3234" b="0" i="0" u="none" strike="noStrike" cap="none">
                <a:solidFill>
                  <a:schemeClr val="dk1"/>
                </a:solidFill>
                <a:latin typeface="Calibri"/>
                <a:ea typeface="Calibri"/>
                <a:cs typeface="Calibri"/>
                <a:sym typeface="Calibri"/>
              </a:defRPr>
            </a:lvl1pPr>
            <a:lvl2pPr marL="914400" marR="0" lvl="1" indent="-404622" algn="l" rtl="0">
              <a:lnSpc>
                <a:spcPct val="90000"/>
              </a:lnSpc>
              <a:spcBef>
                <a:spcPts val="577"/>
              </a:spcBef>
              <a:spcAft>
                <a:spcPts val="0"/>
              </a:spcAft>
              <a:buClr>
                <a:schemeClr val="dk1"/>
              </a:buClr>
              <a:buSzPts val="2772"/>
              <a:buFont typeface="Arial"/>
              <a:buChar char="•"/>
              <a:defRPr sz="2772" b="0" i="0" u="none" strike="noStrike" cap="none">
                <a:solidFill>
                  <a:schemeClr val="dk1"/>
                </a:solidFill>
                <a:latin typeface="Calibri"/>
                <a:ea typeface="Calibri"/>
                <a:cs typeface="Calibri"/>
                <a:sym typeface="Calibri"/>
              </a:defRPr>
            </a:lvl2pPr>
            <a:lvl3pPr marL="1371600" marR="0" lvl="2" indent="-375285" algn="l" rtl="0">
              <a:lnSpc>
                <a:spcPct val="90000"/>
              </a:lnSpc>
              <a:spcBef>
                <a:spcPts val="577"/>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3pPr>
            <a:lvl4pPr marL="1828800" marR="0" lvl="3"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4pPr>
            <a:lvl5pPr marL="2286000" marR="0" lvl="4"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5pPr>
            <a:lvl6pPr marL="2743200" marR="0" lvl="5"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6pPr>
            <a:lvl7pPr marL="3200400" marR="0" lvl="6"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7pPr>
            <a:lvl8pPr marL="3657600" marR="0" lvl="7"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8pPr>
            <a:lvl9pPr marL="4114800" marR="0" lvl="8"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9pPr>
          </a:lstStyle>
          <a:p>
            <a:endParaRPr/>
          </a:p>
        </p:txBody>
      </p:sp>
      <p:sp>
        <p:nvSpPr>
          <p:cNvPr id="12" name="Google Shape;12;p17"/>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8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7"/>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8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7"/>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990015" y="421669"/>
            <a:ext cx="12420184" cy="153084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082"/>
              <a:buFont typeface="Calibri"/>
              <a:buNone/>
              <a:defRPr sz="5082"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20"/>
          <p:cNvSpPr txBox="1">
            <a:spLocks noGrp="1"/>
          </p:cNvSpPr>
          <p:nvPr>
            <p:ph type="body" idx="1"/>
          </p:nvPr>
        </p:nvSpPr>
        <p:spPr>
          <a:xfrm>
            <a:off x="990015" y="2108344"/>
            <a:ext cx="12420184" cy="5025191"/>
          </a:xfrm>
          <a:prstGeom prst="rect">
            <a:avLst/>
          </a:prstGeom>
          <a:noFill/>
          <a:ln>
            <a:noFill/>
          </a:ln>
        </p:spPr>
        <p:txBody>
          <a:bodyPr spcFirstLastPara="1" wrap="square" lIns="91425" tIns="45700" rIns="91425" bIns="45700" anchor="t" anchorCtr="0">
            <a:noAutofit/>
          </a:bodyPr>
          <a:lstStyle>
            <a:lvl1pPr marL="457200" marR="0" lvl="0" indent="-433958" algn="l" rtl="0">
              <a:lnSpc>
                <a:spcPct val="90000"/>
              </a:lnSpc>
              <a:spcBef>
                <a:spcPts val="1155"/>
              </a:spcBef>
              <a:spcAft>
                <a:spcPts val="0"/>
              </a:spcAft>
              <a:buClr>
                <a:schemeClr val="dk1"/>
              </a:buClr>
              <a:buSzPts val="3234"/>
              <a:buFont typeface="Arial"/>
              <a:buChar char="•"/>
              <a:defRPr sz="3234" b="0" i="0" u="none" strike="noStrike" cap="none">
                <a:solidFill>
                  <a:schemeClr val="dk1"/>
                </a:solidFill>
                <a:latin typeface="Calibri"/>
                <a:ea typeface="Calibri"/>
                <a:cs typeface="Calibri"/>
                <a:sym typeface="Calibri"/>
              </a:defRPr>
            </a:lvl1pPr>
            <a:lvl2pPr marL="914400" marR="0" lvl="1" indent="-404622" algn="l" rtl="0">
              <a:lnSpc>
                <a:spcPct val="90000"/>
              </a:lnSpc>
              <a:spcBef>
                <a:spcPts val="577"/>
              </a:spcBef>
              <a:spcAft>
                <a:spcPts val="0"/>
              </a:spcAft>
              <a:buClr>
                <a:schemeClr val="dk1"/>
              </a:buClr>
              <a:buSzPts val="2772"/>
              <a:buFont typeface="Arial"/>
              <a:buChar char="•"/>
              <a:defRPr sz="2772" b="0" i="0" u="none" strike="noStrike" cap="none">
                <a:solidFill>
                  <a:schemeClr val="dk1"/>
                </a:solidFill>
                <a:latin typeface="Calibri"/>
                <a:ea typeface="Calibri"/>
                <a:cs typeface="Calibri"/>
                <a:sym typeface="Calibri"/>
              </a:defRPr>
            </a:lvl2pPr>
            <a:lvl3pPr marL="1371600" marR="0" lvl="2" indent="-375285" algn="l" rtl="0">
              <a:lnSpc>
                <a:spcPct val="90000"/>
              </a:lnSpc>
              <a:spcBef>
                <a:spcPts val="577"/>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3pPr>
            <a:lvl4pPr marL="1828800" marR="0" lvl="3"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4pPr>
            <a:lvl5pPr marL="2286000" marR="0" lvl="4"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5pPr>
            <a:lvl6pPr marL="2743200" marR="0" lvl="5"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6pPr>
            <a:lvl7pPr marL="3200400" marR="0" lvl="6"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7pPr>
            <a:lvl8pPr marL="3657600" marR="0" lvl="7"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8pPr>
            <a:lvl9pPr marL="4114800" marR="0" lvl="8"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9pPr>
          </a:lstStyle>
          <a:p>
            <a:endParaRPr/>
          </a:p>
        </p:txBody>
      </p:sp>
      <p:sp>
        <p:nvSpPr>
          <p:cNvPr id="83" name="Google Shape;83;p20"/>
          <p:cNvSpPr txBox="1">
            <a:spLocks noGrp="1"/>
          </p:cNvSpPr>
          <p:nvPr>
            <p:ph type="dt" idx="10"/>
          </p:nvPr>
        </p:nvSpPr>
        <p:spPr>
          <a:xfrm>
            <a:off x="990015" y="7340702"/>
            <a:ext cx="3240048" cy="421669"/>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38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20"/>
          <p:cNvSpPr txBox="1">
            <a:spLocks noGrp="1"/>
          </p:cNvSpPr>
          <p:nvPr>
            <p:ph type="ftr" idx="11"/>
          </p:nvPr>
        </p:nvSpPr>
        <p:spPr>
          <a:xfrm>
            <a:off x="4770071" y="7340702"/>
            <a:ext cx="4860072" cy="421669"/>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38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0"/>
          <p:cNvSpPr txBox="1">
            <a:spLocks noGrp="1"/>
          </p:cNvSpPr>
          <p:nvPr>
            <p:ph type="sldNum" idx="12"/>
          </p:nvPr>
        </p:nvSpPr>
        <p:spPr>
          <a:xfrm>
            <a:off x="10170150" y="7340702"/>
            <a:ext cx="3240048" cy="421669"/>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386"/>
              <a:buFont typeface="Calibri"/>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gd99bddfbd5_0_116"/>
          <p:cNvSpPr txBox="1">
            <a:spLocks noGrp="1"/>
          </p:cNvSpPr>
          <p:nvPr>
            <p:ph type="title"/>
          </p:nvPr>
        </p:nvSpPr>
        <p:spPr>
          <a:xfrm>
            <a:off x="990015" y="421669"/>
            <a:ext cx="12420300" cy="15309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082"/>
              <a:buFont typeface="Calibri"/>
              <a:buNone/>
              <a:defRPr sz="5082"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1" name="Google Shape;151;gd99bddfbd5_0_116"/>
          <p:cNvSpPr txBox="1">
            <a:spLocks noGrp="1"/>
          </p:cNvSpPr>
          <p:nvPr>
            <p:ph type="body" idx="1"/>
          </p:nvPr>
        </p:nvSpPr>
        <p:spPr>
          <a:xfrm>
            <a:off x="990015" y="2108344"/>
            <a:ext cx="12420300" cy="5025300"/>
          </a:xfrm>
          <a:prstGeom prst="rect">
            <a:avLst/>
          </a:prstGeom>
          <a:noFill/>
          <a:ln>
            <a:noFill/>
          </a:ln>
        </p:spPr>
        <p:txBody>
          <a:bodyPr spcFirstLastPara="1" wrap="square" lIns="91425" tIns="45700" rIns="91425" bIns="45700" anchor="t" anchorCtr="0">
            <a:noAutofit/>
          </a:bodyPr>
          <a:lstStyle>
            <a:lvl1pPr marL="457200" marR="0" lvl="0" indent="-433958" algn="l" rtl="0">
              <a:lnSpc>
                <a:spcPct val="90000"/>
              </a:lnSpc>
              <a:spcBef>
                <a:spcPts val="1155"/>
              </a:spcBef>
              <a:spcAft>
                <a:spcPts val="0"/>
              </a:spcAft>
              <a:buClr>
                <a:schemeClr val="dk1"/>
              </a:buClr>
              <a:buSzPts val="3234"/>
              <a:buFont typeface="Arial"/>
              <a:buChar char="•"/>
              <a:defRPr sz="3234" b="0" i="0" u="none" strike="noStrike" cap="none">
                <a:solidFill>
                  <a:schemeClr val="dk1"/>
                </a:solidFill>
                <a:latin typeface="Calibri"/>
                <a:ea typeface="Calibri"/>
                <a:cs typeface="Calibri"/>
                <a:sym typeface="Calibri"/>
              </a:defRPr>
            </a:lvl1pPr>
            <a:lvl2pPr marL="914400" marR="0" lvl="1" indent="-404622" algn="l" rtl="0">
              <a:lnSpc>
                <a:spcPct val="90000"/>
              </a:lnSpc>
              <a:spcBef>
                <a:spcPts val="577"/>
              </a:spcBef>
              <a:spcAft>
                <a:spcPts val="0"/>
              </a:spcAft>
              <a:buClr>
                <a:schemeClr val="dk1"/>
              </a:buClr>
              <a:buSzPts val="2772"/>
              <a:buFont typeface="Arial"/>
              <a:buChar char="•"/>
              <a:defRPr sz="2772" b="0" i="0" u="none" strike="noStrike" cap="none">
                <a:solidFill>
                  <a:schemeClr val="dk1"/>
                </a:solidFill>
                <a:latin typeface="Calibri"/>
                <a:ea typeface="Calibri"/>
                <a:cs typeface="Calibri"/>
                <a:sym typeface="Calibri"/>
              </a:defRPr>
            </a:lvl2pPr>
            <a:lvl3pPr marL="1371600" marR="0" lvl="2" indent="-375285" algn="l" rtl="0">
              <a:lnSpc>
                <a:spcPct val="90000"/>
              </a:lnSpc>
              <a:spcBef>
                <a:spcPts val="577"/>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3pPr>
            <a:lvl4pPr marL="1828800" marR="0" lvl="3"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4pPr>
            <a:lvl5pPr marL="2286000" marR="0" lvl="4"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5pPr>
            <a:lvl6pPr marL="2743200" marR="0" lvl="5"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6pPr>
            <a:lvl7pPr marL="3200400" marR="0" lvl="6"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7pPr>
            <a:lvl8pPr marL="3657600" marR="0" lvl="7"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8pPr>
            <a:lvl9pPr marL="4114800" marR="0" lvl="8" indent="-360616" algn="l" rtl="0">
              <a:lnSpc>
                <a:spcPct val="90000"/>
              </a:lnSpc>
              <a:spcBef>
                <a:spcPts val="577"/>
              </a:spcBef>
              <a:spcAft>
                <a:spcPts val="0"/>
              </a:spcAft>
              <a:buClr>
                <a:schemeClr val="dk1"/>
              </a:buClr>
              <a:buSzPts val="2079"/>
              <a:buFont typeface="Arial"/>
              <a:buChar char="•"/>
              <a:defRPr sz="2079" b="0" i="0" u="none" strike="noStrike" cap="none">
                <a:solidFill>
                  <a:schemeClr val="dk1"/>
                </a:solidFill>
                <a:latin typeface="Calibri"/>
                <a:ea typeface="Calibri"/>
                <a:cs typeface="Calibri"/>
                <a:sym typeface="Calibri"/>
              </a:defRPr>
            </a:lvl9pPr>
          </a:lstStyle>
          <a:p>
            <a:endParaRPr/>
          </a:p>
        </p:txBody>
      </p:sp>
      <p:sp>
        <p:nvSpPr>
          <p:cNvPr id="152" name="Google Shape;152;gd99bddfbd5_0_116"/>
          <p:cNvSpPr txBox="1">
            <a:spLocks noGrp="1"/>
          </p:cNvSpPr>
          <p:nvPr>
            <p:ph type="dt" idx="10"/>
          </p:nvPr>
        </p:nvSpPr>
        <p:spPr>
          <a:xfrm>
            <a:off x="990015" y="7340702"/>
            <a:ext cx="3240000" cy="421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8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3" name="Google Shape;153;gd99bddfbd5_0_116"/>
          <p:cNvSpPr txBox="1">
            <a:spLocks noGrp="1"/>
          </p:cNvSpPr>
          <p:nvPr>
            <p:ph type="ftr" idx="11"/>
          </p:nvPr>
        </p:nvSpPr>
        <p:spPr>
          <a:xfrm>
            <a:off x="4770071" y="7340702"/>
            <a:ext cx="4860000" cy="421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8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4" name="Google Shape;154;gd99bddfbd5_0_116"/>
          <p:cNvSpPr txBox="1">
            <a:spLocks noGrp="1"/>
          </p:cNvSpPr>
          <p:nvPr>
            <p:ph type="sldNum" idx="12"/>
          </p:nvPr>
        </p:nvSpPr>
        <p:spPr>
          <a:xfrm>
            <a:off x="10170150" y="7340702"/>
            <a:ext cx="3240000" cy="42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86"/>
              <a:buFont typeface="Arial"/>
              <a:buNone/>
              <a:defRPr sz="138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comments" Target="../comments/commen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96092"/>
        </a:solidFill>
        <a:effectLst/>
      </p:bgPr>
    </p:bg>
    <p:spTree>
      <p:nvGrpSpPr>
        <p:cNvPr id="1" name="Shape 228"/>
        <p:cNvGrpSpPr/>
        <p:nvPr/>
      </p:nvGrpSpPr>
      <p:grpSpPr>
        <a:xfrm>
          <a:off x="0" y="0"/>
          <a:ext cx="0" cy="0"/>
          <a:chOff x="0" y="0"/>
          <a:chExt cx="0" cy="0"/>
        </a:xfrm>
      </p:grpSpPr>
      <p:pic>
        <p:nvPicPr>
          <p:cNvPr id="229" name="Google Shape;229;gea0e78b922_0_0" descr="A picture containing drawing&#10;&#10;Description automatically generated"/>
          <p:cNvPicPr preferRelativeResize="0"/>
          <p:nvPr/>
        </p:nvPicPr>
        <p:blipFill rotWithShape="1">
          <a:blip r:embed="rId3">
            <a:alphaModFix/>
          </a:blip>
          <a:srcRect/>
          <a:stretch/>
        </p:blipFill>
        <p:spPr>
          <a:xfrm>
            <a:off x="5048794" y="826351"/>
            <a:ext cx="4302619" cy="3133668"/>
          </a:xfrm>
          <a:prstGeom prst="rect">
            <a:avLst/>
          </a:prstGeom>
          <a:noFill/>
          <a:ln>
            <a:noFill/>
          </a:ln>
        </p:spPr>
      </p:pic>
      <p:sp>
        <p:nvSpPr>
          <p:cNvPr id="230" name="Google Shape;230;gea0e78b922_0_0"/>
          <p:cNvSpPr txBox="1"/>
          <p:nvPr/>
        </p:nvSpPr>
        <p:spPr>
          <a:xfrm>
            <a:off x="3202036" y="4416031"/>
            <a:ext cx="79962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a:solidFill>
                  <a:schemeClr val="lt1"/>
                </a:solidFill>
                <a:latin typeface="Trebuchet MS"/>
                <a:ea typeface="Trebuchet MS"/>
                <a:cs typeface="Trebuchet MS"/>
                <a:sym typeface="Trebuchet MS"/>
              </a:rPr>
              <a:t>PATHWAYS SEMINAR</a:t>
            </a:r>
            <a:endParaRPr b="1"/>
          </a:p>
          <a:p>
            <a:pPr marL="0" marR="0" lvl="0" indent="0" algn="ctr" rtl="0">
              <a:spcBef>
                <a:spcPts val="0"/>
              </a:spcBef>
              <a:spcAft>
                <a:spcPts val="0"/>
              </a:spcAft>
              <a:buNone/>
            </a:pPr>
            <a:r>
              <a:rPr lang="en-GB" sz="3600" b="1">
                <a:solidFill>
                  <a:schemeClr val="lt1"/>
                </a:solidFill>
                <a:latin typeface="Trebuchet MS"/>
                <a:ea typeface="Trebuchet MS"/>
                <a:cs typeface="Trebuchet MS"/>
                <a:sym typeface="Trebuchet MS"/>
              </a:rPr>
              <a:t>Your Pathways Options</a:t>
            </a:r>
            <a:endParaRPr b="1"/>
          </a:p>
          <a:p>
            <a:pPr marL="0" marR="0" lvl="0" indent="0" algn="l" rtl="0">
              <a:spcBef>
                <a:spcPts val="0"/>
              </a:spcBef>
              <a:spcAft>
                <a:spcPts val="0"/>
              </a:spcAft>
              <a:buNone/>
            </a:pPr>
            <a:endParaRPr sz="36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316"/>
        <p:cNvGrpSpPr/>
        <p:nvPr/>
      </p:nvGrpSpPr>
      <p:grpSpPr>
        <a:xfrm>
          <a:off x="0" y="0"/>
          <a:ext cx="0" cy="0"/>
          <a:chOff x="0" y="0"/>
          <a:chExt cx="0" cy="0"/>
        </a:xfrm>
      </p:grpSpPr>
      <p:pic>
        <p:nvPicPr>
          <p:cNvPr id="317" name="Google Shape;317;gcb064d016c_2_410"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318" name="Google Shape;318;gcb064d016c_2_410"/>
          <p:cNvSpPr/>
          <p:nvPr/>
        </p:nvSpPr>
        <p:spPr>
          <a:xfrm>
            <a:off x="6798375" y="499800"/>
            <a:ext cx="7114800" cy="6920400"/>
          </a:xfrm>
          <a:prstGeom prst="ellipse">
            <a:avLst/>
          </a:prstGeom>
          <a:solidFill>
            <a:srgbClr val="00A390"/>
          </a:solidFill>
          <a:ln w="9525" cap="flat" cmpd="sng">
            <a:solidFill>
              <a:srgbClr val="00A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7F7F7"/>
                </a:solidFill>
                <a:latin typeface="Trebuchet MS"/>
                <a:ea typeface="Trebuchet MS"/>
                <a:cs typeface="Trebuchet MS"/>
                <a:sym typeface="Trebuchet MS"/>
              </a:rPr>
              <a:t>SCHOOL 6TH FORM OR 6TH FORM COLLEGE</a:t>
            </a:r>
            <a:endParaRPr sz="3200" b="1">
              <a:solidFill>
                <a:srgbClr val="F7F7F7"/>
              </a:solidFill>
              <a:latin typeface="Trebuchet MS"/>
              <a:ea typeface="Trebuchet MS"/>
              <a:cs typeface="Trebuchet MS"/>
              <a:sym typeface="Trebuchet MS"/>
            </a:endParaRPr>
          </a:p>
          <a:p>
            <a:pPr marL="0" lvl="0" indent="0" algn="ctr" rtl="0">
              <a:spcBef>
                <a:spcPts val="0"/>
              </a:spcBef>
              <a:spcAft>
                <a:spcPts val="0"/>
              </a:spcAft>
              <a:buNone/>
            </a:pPr>
            <a:endParaRPr sz="3200" b="1">
              <a:solidFill>
                <a:srgbClr val="F7F7F7"/>
              </a:solidFill>
              <a:latin typeface="Trebuchet MS"/>
              <a:ea typeface="Trebuchet MS"/>
              <a:cs typeface="Trebuchet MS"/>
              <a:sym typeface="Trebuchet MS"/>
            </a:endParaRPr>
          </a:p>
          <a:p>
            <a:pPr marL="0" lvl="0" indent="0" algn="ctr" rtl="0">
              <a:spcBef>
                <a:spcPts val="0"/>
              </a:spcBef>
              <a:spcAft>
                <a:spcPts val="0"/>
              </a:spcAft>
              <a:buNone/>
            </a:pPr>
            <a:r>
              <a:rPr lang="en-GB" sz="2600">
                <a:solidFill>
                  <a:srgbClr val="F7F7F7"/>
                </a:solidFill>
                <a:latin typeface="Trebuchet MS"/>
                <a:ea typeface="Trebuchet MS"/>
                <a:cs typeface="Trebuchet MS"/>
                <a:sym typeface="Trebuchet MS"/>
              </a:rPr>
              <a:t>Complete Level 3 courses (A Levels and some BTECs). Most schools require minimum of 5 GCSEs at Grade 5+ including Maths and English. School’s sixth forms are smaller than most 6th form and FE colleges.</a:t>
            </a:r>
            <a:endParaRPr sz="2600">
              <a:solidFill>
                <a:srgbClr val="F7F7F7"/>
              </a:solidFill>
              <a:latin typeface="Trebuchet MS"/>
              <a:ea typeface="Trebuchet MS"/>
              <a:cs typeface="Trebuchet MS"/>
              <a:sym typeface="Trebuchet MS"/>
            </a:endParaRPr>
          </a:p>
        </p:txBody>
      </p:sp>
      <p:pic>
        <p:nvPicPr>
          <p:cNvPr id="319" name="Google Shape;319;gcb064d016c_2_410"/>
          <p:cNvPicPr preferRelativeResize="0"/>
          <p:nvPr/>
        </p:nvPicPr>
        <p:blipFill rotWithShape="1">
          <a:blip r:embed="rId4">
            <a:alphaModFix/>
          </a:blip>
          <a:srcRect t="14570" b="12506"/>
          <a:stretch/>
        </p:blipFill>
        <p:spPr>
          <a:xfrm>
            <a:off x="549950" y="818362"/>
            <a:ext cx="5743101" cy="62832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324"/>
        <p:cNvGrpSpPr/>
        <p:nvPr/>
      </p:nvGrpSpPr>
      <p:grpSpPr>
        <a:xfrm>
          <a:off x="0" y="0"/>
          <a:ext cx="0" cy="0"/>
          <a:chOff x="0" y="0"/>
          <a:chExt cx="0" cy="0"/>
        </a:xfrm>
      </p:grpSpPr>
      <p:pic>
        <p:nvPicPr>
          <p:cNvPr id="325" name="Google Shape;325;gcb064d016c_2_418"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326" name="Google Shape;326;gcb064d016c_2_418"/>
          <p:cNvSpPr/>
          <p:nvPr/>
        </p:nvSpPr>
        <p:spPr>
          <a:xfrm>
            <a:off x="570175" y="857262"/>
            <a:ext cx="6536400" cy="6205500"/>
          </a:xfrm>
          <a:prstGeom prst="ellipse">
            <a:avLst/>
          </a:prstGeom>
          <a:solidFill>
            <a:srgbClr val="00A390"/>
          </a:solidFill>
          <a:ln w="9525" cap="flat" cmpd="sng">
            <a:solidFill>
              <a:srgbClr val="00A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7F7F7"/>
                </a:solidFill>
                <a:latin typeface="Trebuchet MS"/>
                <a:ea typeface="Trebuchet MS"/>
                <a:cs typeface="Trebuchet MS"/>
                <a:sym typeface="Trebuchet MS"/>
              </a:rPr>
              <a:t>APPRENTICESHIPS</a:t>
            </a:r>
            <a:endParaRPr sz="3200" b="1">
              <a:solidFill>
                <a:srgbClr val="F7F7F7"/>
              </a:solidFill>
              <a:latin typeface="Trebuchet MS"/>
              <a:ea typeface="Trebuchet MS"/>
              <a:cs typeface="Trebuchet MS"/>
              <a:sym typeface="Trebuchet MS"/>
            </a:endParaRPr>
          </a:p>
          <a:p>
            <a:pPr marL="0" lvl="0" indent="0" algn="ctr" rtl="0">
              <a:spcBef>
                <a:spcPts val="0"/>
              </a:spcBef>
              <a:spcAft>
                <a:spcPts val="0"/>
              </a:spcAft>
              <a:buNone/>
            </a:pPr>
            <a:endParaRPr sz="3200" b="1">
              <a:solidFill>
                <a:srgbClr val="F7F7F7"/>
              </a:solidFill>
              <a:latin typeface="Trebuchet MS"/>
              <a:ea typeface="Trebuchet MS"/>
              <a:cs typeface="Trebuchet MS"/>
              <a:sym typeface="Trebuchet MS"/>
            </a:endParaRPr>
          </a:p>
          <a:p>
            <a:pPr marL="0" lvl="0" indent="0" algn="ctr" rtl="0">
              <a:spcBef>
                <a:spcPts val="0"/>
              </a:spcBef>
              <a:spcAft>
                <a:spcPts val="0"/>
              </a:spcAft>
              <a:buNone/>
            </a:pPr>
            <a:r>
              <a:rPr lang="en-GB" sz="2600">
                <a:solidFill>
                  <a:srgbClr val="F7F7F7"/>
                </a:solidFill>
                <a:latin typeface="Trebuchet MS"/>
                <a:ea typeface="Trebuchet MS"/>
                <a:cs typeface="Trebuchet MS"/>
                <a:sym typeface="Trebuchet MS"/>
              </a:rPr>
              <a:t>Individual entry requirements at Level 2 or 3. You will work for a real employer alongside experienced staff. Will mainly be working and studying one day a week, usually at a FE college.</a:t>
            </a:r>
            <a:endParaRPr sz="2600">
              <a:solidFill>
                <a:srgbClr val="F7F7F7"/>
              </a:solidFill>
              <a:latin typeface="Trebuchet MS"/>
              <a:ea typeface="Trebuchet MS"/>
              <a:cs typeface="Trebuchet MS"/>
              <a:sym typeface="Trebuchet MS"/>
            </a:endParaRPr>
          </a:p>
        </p:txBody>
      </p:sp>
      <p:pic>
        <p:nvPicPr>
          <p:cNvPr id="327" name="Google Shape;327;gcb064d016c_2_418"/>
          <p:cNvPicPr preferRelativeResize="0"/>
          <p:nvPr/>
        </p:nvPicPr>
        <p:blipFill rotWithShape="1">
          <a:blip r:embed="rId4">
            <a:alphaModFix/>
          </a:blip>
          <a:srcRect t="6901" r="10152" b="15373"/>
          <a:stretch/>
        </p:blipFill>
        <p:spPr>
          <a:xfrm>
            <a:off x="7850675" y="835475"/>
            <a:ext cx="5364774" cy="3057560"/>
          </a:xfrm>
          <a:prstGeom prst="rect">
            <a:avLst/>
          </a:prstGeom>
          <a:noFill/>
          <a:ln>
            <a:noFill/>
          </a:ln>
        </p:spPr>
      </p:pic>
      <p:pic>
        <p:nvPicPr>
          <p:cNvPr id="328" name="Google Shape;328;gcb064d016c_2_418"/>
          <p:cNvPicPr preferRelativeResize="0"/>
          <p:nvPr/>
        </p:nvPicPr>
        <p:blipFill rotWithShape="1">
          <a:blip r:embed="rId5">
            <a:alphaModFix/>
          </a:blip>
          <a:srcRect t="9730" r="10176" b="5660"/>
          <a:stretch/>
        </p:blipFill>
        <p:spPr>
          <a:xfrm>
            <a:off x="7850675" y="3803750"/>
            <a:ext cx="5364777" cy="3328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ea0e78b922_0_750"/>
          <p:cNvSpPr/>
          <p:nvPr/>
        </p:nvSpPr>
        <p:spPr>
          <a:xfrm>
            <a:off x="0" y="1"/>
            <a:ext cx="14400300" cy="7920000"/>
          </a:xfrm>
          <a:prstGeom prst="rect">
            <a:avLst/>
          </a:prstGeom>
          <a:solidFill>
            <a:srgbClr val="29609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34" name="Google Shape;334;gea0e78b922_0_750"/>
          <p:cNvSpPr/>
          <p:nvPr/>
        </p:nvSpPr>
        <p:spPr>
          <a:xfrm>
            <a:off x="15152723" y="398218"/>
            <a:ext cx="1067700" cy="1037700"/>
          </a:xfrm>
          <a:prstGeom prst="ellipse">
            <a:avLst/>
          </a:prstGeom>
          <a:solidFill>
            <a:srgbClr val="296092"/>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35" name="Google Shape;335;gea0e78b922_0_750"/>
          <p:cNvSpPr/>
          <p:nvPr/>
        </p:nvSpPr>
        <p:spPr>
          <a:xfrm>
            <a:off x="15164034" y="2204425"/>
            <a:ext cx="1067700" cy="1037700"/>
          </a:xfrm>
          <a:prstGeom prst="ellipse">
            <a:avLst/>
          </a:prstGeom>
          <a:solidFill>
            <a:srgbClr val="706E6A"/>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36" name="Google Shape;336;gea0e78b922_0_750"/>
          <p:cNvSpPr/>
          <p:nvPr/>
        </p:nvSpPr>
        <p:spPr>
          <a:xfrm>
            <a:off x="15174013" y="3955416"/>
            <a:ext cx="1067700" cy="1037700"/>
          </a:xfrm>
          <a:prstGeom prst="ellipse">
            <a:avLst/>
          </a:prstGeom>
          <a:solidFill>
            <a:srgbClr val="EEBC29"/>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37" name="Google Shape;337;gea0e78b922_0_750"/>
          <p:cNvSpPr/>
          <p:nvPr/>
        </p:nvSpPr>
        <p:spPr>
          <a:xfrm>
            <a:off x="15253845" y="5742330"/>
            <a:ext cx="1067700" cy="1037700"/>
          </a:xfrm>
          <a:prstGeom prst="ellipse">
            <a:avLst/>
          </a:prstGeom>
          <a:solidFill>
            <a:srgbClr val="00A390"/>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38" name="Google Shape;338;gea0e78b922_0_750"/>
          <p:cNvSpPr/>
          <p:nvPr/>
        </p:nvSpPr>
        <p:spPr>
          <a:xfrm>
            <a:off x="506484" y="7332914"/>
            <a:ext cx="2998800" cy="31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67"/>
              <a:buFont typeface="Arial"/>
              <a:buNone/>
            </a:pPr>
            <a:r>
              <a:rPr lang="en-GB" sz="1467" b="1" i="0" u="none" strike="noStrike" cap="none">
                <a:solidFill>
                  <a:schemeClr val="lt1"/>
                </a:solidFill>
                <a:latin typeface="Open Sans"/>
                <a:ea typeface="Open Sans"/>
                <a:cs typeface="Open Sans"/>
                <a:sym typeface="Open Sans"/>
              </a:rPr>
              <a:t>www.futurefrontiers.org.uk</a:t>
            </a:r>
            <a:endParaRPr sz="1467" b="0" i="0" u="none" strike="noStrike" cap="none">
              <a:solidFill>
                <a:schemeClr val="lt1"/>
              </a:solidFill>
              <a:latin typeface="Open Sans"/>
              <a:ea typeface="Open Sans"/>
              <a:cs typeface="Open Sans"/>
              <a:sym typeface="Open Sans"/>
            </a:endParaRPr>
          </a:p>
        </p:txBody>
      </p:sp>
      <p:sp>
        <p:nvSpPr>
          <p:cNvPr id="339" name="Google Shape;339;gea0e78b922_0_750"/>
          <p:cNvSpPr txBox="1"/>
          <p:nvPr/>
        </p:nvSpPr>
        <p:spPr>
          <a:xfrm>
            <a:off x="3723450" y="3175050"/>
            <a:ext cx="6953400" cy="1569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6000" b="1">
                <a:solidFill>
                  <a:schemeClr val="lt1"/>
                </a:solidFill>
                <a:latin typeface="Trebuchet MS"/>
                <a:ea typeface="Trebuchet MS"/>
                <a:cs typeface="Trebuchet MS"/>
                <a:sym typeface="Trebuchet MS"/>
              </a:rPr>
              <a:t>HOW DO I DECIDE?</a:t>
            </a:r>
            <a:endParaRPr sz="60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Trebuchet MS"/>
              <a:ea typeface="Trebuchet MS"/>
              <a:cs typeface="Trebuchet MS"/>
              <a:sym typeface="Trebuchet MS"/>
            </a:endParaRPr>
          </a:p>
        </p:txBody>
      </p:sp>
      <p:pic>
        <p:nvPicPr>
          <p:cNvPr id="340" name="Google Shape;340;gea0e78b922_0_750"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A390"/>
        </a:solidFill>
        <a:effectLst/>
      </p:bgPr>
    </p:bg>
    <p:spTree>
      <p:nvGrpSpPr>
        <p:cNvPr id="1" name="Shape 344"/>
        <p:cNvGrpSpPr/>
        <p:nvPr/>
      </p:nvGrpSpPr>
      <p:grpSpPr>
        <a:xfrm>
          <a:off x="0" y="0"/>
          <a:ext cx="0" cy="0"/>
          <a:chOff x="0" y="0"/>
          <a:chExt cx="0" cy="0"/>
        </a:xfrm>
      </p:grpSpPr>
      <p:sp>
        <p:nvSpPr>
          <p:cNvPr id="345" name="Google Shape;345;gea0e78b922_0_836"/>
          <p:cNvSpPr/>
          <p:nvPr/>
        </p:nvSpPr>
        <p:spPr>
          <a:xfrm>
            <a:off x="-1" y="-1"/>
            <a:ext cx="11167500" cy="1147800"/>
          </a:xfrm>
          <a:prstGeom prst="homePlate">
            <a:avLst>
              <a:gd name="adj" fmla="val 50000"/>
            </a:avLst>
          </a:prstGeom>
          <a:solidFill>
            <a:srgbClr val="246393"/>
          </a:solidFill>
          <a:ln w="12700" cap="flat" cmpd="sng">
            <a:solidFill>
              <a:srgbClr val="246393"/>
            </a:solidFill>
            <a:prstDash val="solid"/>
            <a:miter lim="800000"/>
            <a:headEnd type="none" w="sm" len="sm"/>
            <a:tailEnd type="none" w="sm" len="sm"/>
          </a:ln>
        </p:spPr>
        <p:txBody>
          <a:bodyPr spcFirstLastPara="1" wrap="square" lIns="105575" tIns="52775" rIns="105575" bIns="52775" anchor="ctr" anchorCtr="0">
            <a:noAutofit/>
          </a:bodyPr>
          <a:lstStyle/>
          <a:p>
            <a:pPr marL="0" marR="0" lvl="0" indent="0" algn="ctr" rtl="0">
              <a:spcBef>
                <a:spcPts val="0"/>
              </a:spcBef>
              <a:spcAft>
                <a:spcPts val="0"/>
              </a:spcAft>
              <a:buNone/>
            </a:pPr>
            <a:endParaRPr sz="2079">
              <a:solidFill>
                <a:srgbClr val="FFFFFF"/>
              </a:solidFill>
              <a:latin typeface="Arial"/>
              <a:ea typeface="Arial"/>
              <a:cs typeface="Arial"/>
              <a:sym typeface="Arial"/>
            </a:endParaRPr>
          </a:p>
        </p:txBody>
      </p:sp>
      <p:sp>
        <p:nvSpPr>
          <p:cNvPr id="346" name="Google Shape;346;gea0e78b922_0_836"/>
          <p:cNvSpPr txBox="1"/>
          <p:nvPr/>
        </p:nvSpPr>
        <p:spPr>
          <a:xfrm>
            <a:off x="709924" y="2029186"/>
            <a:ext cx="8562000" cy="6756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endParaRPr sz="3696" b="1">
              <a:solidFill>
                <a:srgbClr val="000000"/>
              </a:solidFill>
              <a:latin typeface="Arial"/>
              <a:ea typeface="Arial"/>
              <a:cs typeface="Arial"/>
              <a:sym typeface="Arial"/>
            </a:endParaRPr>
          </a:p>
        </p:txBody>
      </p:sp>
      <p:sp>
        <p:nvSpPr>
          <p:cNvPr id="347" name="Google Shape;347;gea0e78b922_0_836"/>
          <p:cNvSpPr txBox="1"/>
          <p:nvPr/>
        </p:nvSpPr>
        <p:spPr>
          <a:xfrm>
            <a:off x="279980" y="151200"/>
            <a:ext cx="10174200" cy="8454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r>
              <a:rPr lang="en-GB" sz="4800" b="1">
                <a:solidFill>
                  <a:srgbClr val="FFFFFF"/>
                </a:solidFill>
                <a:latin typeface="Trebuchet MS"/>
                <a:ea typeface="Trebuchet MS"/>
                <a:cs typeface="Trebuchet MS"/>
                <a:sym typeface="Trebuchet MS"/>
              </a:rPr>
              <a:t>How to decide what route to take?</a:t>
            </a:r>
            <a:endParaRPr sz="4800">
              <a:solidFill>
                <a:srgbClr val="FFFFFF"/>
              </a:solidFill>
              <a:latin typeface="Trebuchet MS"/>
              <a:ea typeface="Trebuchet MS"/>
              <a:cs typeface="Trebuchet MS"/>
              <a:sym typeface="Trebuchet MS"/>
            </a:endParaRPr>
          </a:p>
        </p:txBody>
      </p:sp>
      <p:sp>
        <p:nvSpPr>
          <p:cNvPr id="348" name="Google Shape;348;gea0e78b922_0_836"/>
          <p:cNvSpPr txBox="1"/>
          <p:nvPr/>
        </p:nvSpPr>
        <p:spPr>
          <a:xfrm>
            <a:off x="279975" y="1463100"/>
            <a:ext cx="7646100" cy="6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chemeClr val="lt1"/>
                </a:solidFill>
                <a:latin typeface="Trebuchet MS"/>
                <a:ea typeface="Trebuchet MS"/>
                <a:cs typeface="Trebuchet MS"/>
                <a:sym typeface="Trebuchet MS"/>
              </a:rPr>
              <a:t>Some questions to consider:</a:t>
            </a:r>
            <a:endParaRPr sz="36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1600" b="1">
              <a:solidFill>
                <a:schemeClr val="lt1"/>
              </a:solidFill>
              <a:latin typeface="Trebuchet MS"/>
              <a:ea typeface="Trebuchet MS"/>
              <a:cs typeface="Trebuchet MS"/>
              <a:sym typeface="Trebuchet MS"/>
            </a:endParaRPr>
          </a:p>
          <a:p>
            <a:pPr marL="457200" marR="0" lvl="0" indent="-419100" algn="l" rtl="0">
              <a:lnSpc>
                <a:spcPct val="115000"/>
              </a:lnSpc>
              <a:spcBef>
                <a:spcPts val="0"/>
              </a:spcBef>
              <a:spcAft>
                <a:spcPts val="0"/>
              </a:spcAft>
              <a:buClr>
                <a:schemeClr val="lt1"/>
              </a:buClr>
              <a:buSzPts val="2600"/>
              <a:buChar char="•"/>
            </a:pPr>
            <a:r>
              <a:rPr lang="en-GB" sz="2600">
                <a:solidFill>
                  <a:schemeClr val="lt1"/>
                </a:solidFill>
                <a:latin typeface="Trebuchet MS"/>
                <a:ea typeface="Trebuchet MS"/>
                <a:cs typeface="Trebuchet MS"/>
                <a:sym typeface="Trebuchet MS"/>
              </a:rPr>
              <a:t>Does the course fit with your learning style? (i.e. exams vs coursework, practical vs academic?)</a:t>
            </a:r>
            <a:endParaRPr sz="2600">
              <a:solidFill>
                <a:schemeClr val="lt1"/>
              </a:solidFill>
              <a:latin typeface="Trebuchet MS"/>
              <a:ea typeface="Trebuchet MS"/>
              <a:cs typeface="Trebuchet MS"/>
              <a:sym typeface="Trebuchet MS"/>
            </a:endParaRPr>
          </a:p>
          <a:p>
            <a:pPr marL="457200" marR="0" lvl="0" indent="-419100" algn="l" rtl="0">
              <a:lnSpc>
                <a:spcPct val="115000"/>
              </a:lnSpc>
              <a:spcBef>
                <a:spcPts val="0"/>
              </a:spcBef>
              <a:spcAft>
                <a:spcPts val="0"/>
              </a:spcAft>
              <a:buClr>
                <a:schemeClr val="lt1"/>
              </a:buClr>
              <a:buSzPts val="2600"/>
              <a:buFont typeface="Trebuchet MS"/>
              <a:buChar char="•"/>
            </a:pPr>
            <a:r>
              <a:rPr lang="en-GB" sz="2600">
                <a:solidFill>
                  <a:schemeClr val="lt1"/>
                </a:solidFill>
                <a:latin typeface="Trebuchet MS"/>
                <a:ea typeface="Trebuchet MS"/>
                <a:cs typeface="Trebuchet MS"/>
                <a:sym typeface="Trebuchet MS"/>
              </a:rPr>
              <a:t>What will you be doing on the course and what will the workload be like?</a:t>
            </a:r>
            <a:endParaRPr sz="2600">
              <a:solidFill>
                <a:schemeClr val="lt1"/>
              </a:solidFill>
              <a:latin typeface="Trebuchet MS"/>
              <a:ea typeface="Trebuchet MS"/>
              <a:cs typeface="Trebuchet MS"/>
              <a:sym typeface="Trebuchet MS"/>
            </a:endParaRPr>
          </a:p>
          <a:p>
            <a:pPr marL="457200" lvl="0" indent="-393700" algn="l" rtl="0">
              <a:lnSpc>
                <a:spcPct val="115000"/>
              </a:lnSpc>
              <a:spcBef>
                <a:spcPts val="0"/>
              </a:spcBef>
              <a:spcAft>
                <a:spcPts val="0"/>
              </a:spcAft>
              <a:buClr>
                <a:schemeClr val="lt1"/>
              </a:buClr>
              <a:buSzPts val="2600"/>
              <a:buFont typeface="Trebuchet MS"/>
              <a:buChar char="•"/>
            </a:pPr>
            <a:r>
              <a:rPr lang="en-GB" sz="2600">
                <a:solidFill>
                  <a:schemeClr val="lt1"/>
                </a:solidFill>
                <a:latin typeface="Trebuchet MS"/>
                <a:ea typeface="Trebuchet MS"/>
                <a:cs typeface="Trebuchet MS"/>
                <a:sym typeface="Trebuchet MS"/>
              </a:rPr>
              <a:t>What are your predicted grades?</a:t>
            </a:r>
            <a:endParaRPr sz="2600">
              <a:solidFill>
                <a:schemeClr val="lt1"/>
              </a:solidFill>
              <a:latin typeface="Trebuchet MS"/>
              <a:ea typeface="Trebuchet MS"/>
              <a:cs typeface="Trebuchet MS"/>
              <a:sym typeface="Trebuchet MS"/>
            </a:endParaRPr>
          </a:p>
          <a:p>
            <a:pPr marL="457200" lvl="0" indent="-393700" algn="l" rtl="0">
              <a:lnSpc>
                <a:spcPct val="115000"/>
              </a:lnSpc>
              <a:spcBef>
                <a:spcPts val="0"/>
              </a:spcBef>
              <a:spcAft>
                <a:spcPts val="0"/>
              </a:spcAft>
              <a:buClr>
                <a:schemeClr val="lt1"/>
              </a:buClr>
              <a:buSzPts val="2600"/>
              <a:buFont typeface="Trebuchet MS"/>
              <a:buChar char="•"/>
            </a:pPr>
            <a:r>
              <a:rPr lang="en-GB" sz="2600">
                <a:solidFill>
                  <a:schemeClr val="lt1"/>
                </a:solidFill>
                <a:latin typeface="Trebuchet MS"/>
                <a:ea typeface="Trebuchet MS"/>
                <a:cs typeface="Trebuchet MS"/>
                <a:sym typeface="Trebuchet MS"/>
              </a:rPr>
              <a:t>What kind of environment do you want to be in?</a:t>
            </a:r>
            <a:endParaRPr sz="2600">
              <a:solidFill>
                <a:schemeClr val="lt1"/>
              </a:solidFill>
              <a:latin typeface="Trebuchet MS"/>
              <a:ea typeface="Trebuchet MS"/>
              <a:cs typeface="Trebuchet MS"/>
              <a:sym typeface="Trebuchet MS"/>
            </a:endParaRPr>
          </a:p>
          <a:p>
            <a:pPr marL="457200" marR="0" lvl="0" indent="-419100" algn="l" rtl="0">
              <a:lnSpc>
                <a:spcPct val="115000"/>
              </a:lnSpc>
              <a:spcBef>
                <a:spcPts val="0"/>
              </a:spcBef>
              <a:spcAft>
                <a:spcPts val="0"/>
              </a:spcAft>
              <a:buClr>
                <a:schemeClr val="lt1"/>
              </a:buClr>
              <a:buSzPts val="2600"/>
              <a:buFont typeface="Trebuchet MS"/>
              <a:buChar char="•"/>
            </a:pPr>
            <a:r>
              <a:rPr lang="en-GB" sz="2600">
                <a:solidFill>
                  <a:schemeClr val="lt1"/>
                </a:solidFill>
                <a:latin typeface="Trebuchet MS"/>
                <a:ea typeface="Trebuchet MS"/>
                <a:cs typeface="Trebuchet MS"/>
                <a:sym typeface="Trebuchet MS"/>
              </a:rPr>
              <a:t>Where will the course lead you and how do you think the qualification will bring you closer to your career goals?</a:t>
            </a:r>
            <a:endParaRPr sz="2600">
              <a:solidFill>
                <a:schemeClr val="lt1"/>
              </a:solidFill>
              <a:latin typeface="Trebuchet MS"/>
              <a:ea typeface="Trebuchet MS"/>
              <a:cs typeface="Trebuchet MS"/>
              <a:sym typeface="Trebuchet MS"/>
            </a:endParaRPr>
          </a:p>
          <a:p>
            <a:pPr marL="457200" marR="0" lvl="0" indent="0" algn="l" rtl="0">
              <a:spcBef>
                <a:spcPts val="0"/>
              </a:spcBef>
              <a:spcAft>
                <a:spcPts val="0"/>
              </a:spcAft>
              <a:buNone/>
            </a:pPr>
            <a:endParaRPr/>
          </a:p>
          <a:p>
            <a:pPr marL="0" marR="0" lvl="0" indent="0" algn="l" rtl="0">
              <a:spcBef>
                <a:spcPts val="0"/>
              </a:spcBef>
              <a:spcAft>
                <a:spcPts val="0"/>
              </a:spcAft>
              <a:buNone/>
            </a:pPr>
            <a:endParaRPr sz="3200">
              <a:solidFill>
                <a:schemeClr val="lt1"/>
              </a:solidFill>
              <a:latin typeface="Trebuchet MS"/>
              <a:ea typeface="Trebuchet MS"/>
              <a:cs typeface="Trebuchet MS"/>
              <a:sym typeface="Trebuchet MS"/>
            </a:endParaRPr>
          </a:p>
        </p:txBody>
      </p:sp>
      <p:pic>
        <p:nvPicPr>
          <p:cNvPr id="349" name="Google Shape;349;gea0e78b922_0_836"/>
          <p:cNvPicPr preferRelativeResize="0"/>
          <p:nvPr/>
        </p:nvPicPr>
        <p:blipFill rotWithShape="1">
          <a:blip r:embed="rId3">
            <a:alphaModFix/>
          </a:blip>
          <a:srcRect l="19958" r="20179" b="17641"/>
          <a:stretch/>
        </p:blipFill>
        <p:spPr>
          <a:xfrm>
            <a:off x="8012150" y="2107400"/>
            <a:ext cx="5830077" cy="3705224"/>
          </a:xfrm>
          <a:prstGeom prst="rect">
            <a:avLst/>
          </a:prstGeom>
          <a:noFill/>
          <a:ln>
            <a:noFill/>
          </a:ln>
        </p:spPr>
      </p:pic>
      <p:pic>
        <p:nvPicPr>
          <p:cNvPr id="350" name="Google Shape;350;gea0e78b922_0_836" descr="A picture containing drawing&#10;&#10;Description automatically generated"/>
          <p:cNvPicPr preferRelativeResize="0"/>
          <p:nvPr/>
        </p:nvPicPr>
        <p:blipFill rotWithShape="1">
          <a:blip r:embed="rId4">
            <a:alphaModFix/>
          </a:blip>
          <a:srcRect/>
          <a:stretch/>
        </p:blipFill>
        <p:spPr>
          <a:xfrm>
            <a:off x="12901609" y="6881671"/>
            <a:ext cx="1011568" cy="7367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8"/>
                                        </p:tgtEl>
                                        <p:attrNameLst>
                                          <p:attrName>style.visibility</p:attrName>
                                        </p:attrNameLst>
                                      </p:cBhvr>
                                      <p:to>
                                        <p:strVal val="visible"/>
                                      </p:to>
                                    </p:set>
                                    <p:animEffect transition="in" filter="fade">
                                      <p:cBhvr>
                                        <p:cTn id="11" dur="10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55"/>
        <p:cNvGrpSpPr/>
        <p:nvPr/>
      </p:nvGrpSpPr>
      <p:grpSpPr>
        <a:xfrm>
          <a:off x="0" y="0"/>
          <a:ext cx="0" cy="0"/>
          <a:chOff x="0" y="0"/>
          <a:chExt cx="0" cy="0"/>
        </a:xfrm>
      </p:grpSpPr>
      <p:pic>
        <p:nvPicPr>
          <p:cNvPr id="356" name="Google Shape;356;gd99bddfbd5_0_198"/>
          <p:cNvPicPr preferRelativeResize="0"/>
          <p:nvPr/>
        </p:nvPicPr>
        <p:blipFill rotWithShape="1">
          <a:blip r:embed="rId3">
            <a:alphaModFix/>
          </a:blip>
          <a:srcRect l="34620" t="24646" r="16625" b="6082"/>
          <a:stretch/>
        </p:blipFill>
        <p:spPr>
          <a:xfrm>
            <a:off x="2074675" y="102475"/>
            <a:ext cx="9658351" cy="771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361"/>
        <p:cNvGrpSpPr/>
        <p:nvPr/>
      </p:nvGrpSpPr>
      <p:grpSpPr>
        <a:xfrm>
          <a:off x="0" y="0"/>
          <a:ext cx="0" cy="0"/>
          <a:chOff x="0" y="0"/>
          <a:chExt cx="0" cy="0"/>
        </a:xfrm>
      </p:grpSpPr>
      <p:sp>
        <p:nvSpPr>
          <p:cNvPr id="362" name="Google Shape;362;gea0e78b922_0_919"/>
          <p:cNvSpPr txBox="1"/>
          <p:nvPr/>
        </p:nvSpPr>
        <p:spPr>
          <a:xfrm>
            <a:off x="5050444" y="3452113"/>
            <a:ext cx="4299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Trebuchet MS"/>
              <a:buNone/>
            </a:pPr>
            <a:r>
              <a:rPr lang="en-GB" sz="6000" b="1">
                <a:solidFill>
                  <a:srgbClr val="FFFFFF"/>
                </a:solidFill>
                <a:latin typeface="Trebuchet MS"/>
                <a:ea typeface="Trebuchet MS"/>
                <a:cs typeface="Trebuchet MS"/>
                <a:sym typeface="Trebuchet MS"/>
              </a:rPr>
              <a:t>ACTIVITY</a:t>
            </a:r>
            <a:endParaRPr sz="6000" b="1"/>
          </a:p>
        </p:txBody>
      </p:sp>
      <p:pic>
        <p:nvPicPr>
          <p:cNvPr id="363" name="Google Shape;363;gea0e78b922_0_919"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A390"/>
        </a:solidFill>
        <a:effectLst/>
      </p:bgPr>
    </p:bg>
    <p:spTree>
      <p:nvGrpSpPr>
        <p:cNvPr id="1" name="Shape 377"/>
        <p:cNvGrpSpPr/>
        <p:nvPr/>
      </p:nvGrpSpPr>
      <p:grpSpPr>
        <a:xfrm>
          <a:off x="0" y="0"/>
          <a:ext cx="0" cy="0"/>
          <a:chOff x="0" y="0"/>
          <a:chExt cx="0" cy="0"/>
        </a:xfrm>
      </p:grpSpPr>
      <p:sp>
        <p:nvSpPr>
          <p:cNvPr id="378" name="Google Shape;378;gea0e78b922_0_1084"/>
          <p:cNvSpPr/>
          <p:nvPr/>
        </p:nvSpPr>
        <p:spPr>
          <a:xfrm>
            <a:off x="0" y="0"/>
            <a:ext cx="12035100" cy="1147800"/>
          </a:xfrm>
          <a:prstGeom prst="homePlate">
            <a:avLst>
              <a:gd name="adj" fmla="val 50000"/>
            </a:avLst>
          </a:prstGeom>
          <a:solidFill>
            <a:srgbClr val="246393"/>
          </a:solidFill>
          <a:ln w="12700" cap="flat" cmpd="sng">
            <a:solidFill>
              <a:srgbClr val="246393"/>
            </a:solidFill>
            <a:prstDash val="solid"/>
            <a:miter lim="800000"/>
            <a:headEnd type="none" w="sm" len="sm"/>
            <a:tailEnd type="none" w="sm" len="sm"/>
          </a:ln>
        </p:spPr>
        <p:txBody>
          <a:bodyPr spcFirstLastPara="1" wrap="square" lIns="105575" tIns="52775" rIns="105575" bIns="52775" anchor="ctr" anchorCtr="0">
            <a:noAutofit/>
          </a:bodyPr>
          <a:lstStyle/>
          <a:p>
            <a:pPr marL="0" marR="0" lvl="0" indent="0" algn="ctr" rtl="0">
              <a:spcBef>
                <a:spcPts val="0"/>
              </a:spcBef>
              <a:spcAft>
                <a:spcPts val="0"/>
              </a:spcAft>
              <a:buNone/>
            </a:pPr>
            <a:endParaRPr sz="2079">
              <a:solidFill>
                <a:srgbClr val="FFFFFF"/>
              </a:solidFill>
              <a:latin typeface="Arial"/>
              <a:ea typeface="Arial"/>
              <a:cs typeface="Arial"/>
              <a:sym typeface="Arial"/>
            </a:endParaRPr>
          </a:p>
        </p:txBody>
      </p:sp>
      <p:sp>
        <p:nvSpPr>
          <p:cNvPr id="379" name="Google Shape;379;gea0e78b922_0_1084"/>
          <p:cNvSpPr txBox="1">
            <a:spLocks noGrp="1"/>
          </p:cNvSpPr>
          <p:nvPr>
            <p:ph type="sldNum" idx="12"/>
          </p:nvPr>
        </p:nvSpPr>
        <p:spPr>
          <a:xfrm>
            <a:off x="10104120" y="7340702"/>
            <a:ext cx="3168000" cy="421800"/>
          </a:xfrm>
          <a:prstGeom prst="rect">
            <a:avLst/>
          </a:prstGeom>
          <a:noFill/>
          <a:ln>
            <a:noFill/>
          </a:ln>
        </p:spPr>
        <p:txBody>
          <a:bodyPr spcFirstLastPara="1" wrap="square" lIns="105575" tIns="52775" rIns="105575" bIns="52775" anchor="ctr" anchorCtr="0">
            <a:noAutofit/>
          </a:bodyPr>
          <a:lstStyle/>
          <a:p>
            <a:pPr marL="0" lvl="0" indent="0" algn="r" rtl="0">
              <a:spcBef>
                <a:spcPts val="0"/>
              </a:spcBef>
              <a:spcAft>
                <a:spcPts val="0"/>
              </a:spcAft>
              <a:buClr>
                <a:srgbClr val="000000"/>
              </a:buClr>
              <a:buSzPts val="1386"/>
              <a:buFont typeface="Arial"/>
              <a:buNone/>
            </a:pPr>
            <a:fld id="{00000000-1234-1234-1234-123412341234}" type="slidenum">
              <a:rPr lang="en-GB"/>
              <a:t>16</a:t>
            </a:fld>
            <a:endParaRPr/>
          </a:p>
        </p:txBody>
      </p:sp>
      <p:sp>
        <p:nvSpPr>
          <p:cNvPr id="380" name="Google Shape;380;gea0e78b922_0_1084"/>
          <p:cNvSpPr txBox="1"/>
          <p:nvPr/>
        </p:nvSpPr>
        <p:spPr>
          <a:xfrm>
            <a:off x="709924" y="2029186"/>
            <a:ext cx="8562000" cy="6756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endParaRPr sz="3696" b="1">
              <a:solidFill>
                <a:srgbClr val="000000"/>
              </a:solidFill>
              <a:latin typeface="Arial"/>
              <a:ea typeface="Arial"/>
              <a:cs typeface="Arial"/>
              <a:sym typeface="Arial"/>
            </a:endParaRPr>
          </a:p>
        </p:txBody>
      </p:sp>
      <p:sp>
        <p:nvSpPr>
          <p:cNvPr id="381" name="Google Shape;381;gea0e78b922_0_1084"/>
          <p:cNvSpPr txBox="1"/>
          <p:nvPr/>
        </p:nvSpPr>
        <p:spPr>
          <a:xfrm>
            <a:off x="206700" y="151200"/>
            <a:ext cx="11621700" cy="8454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r>
              <a:rPr lang="en-GB" sz="4800" b="1">
                <a:solidFill>
                  <a:srgbClr val="FFFFFF"/>
                </a:solidFill>
                <a:latin typeface="Trebuchet MS"/>
                <a:ea typeface="Trebuchet MS"/>
                <a:cs typeface="Trebuchet MS"/>
                <a:sym typeface="Trebuchet MS"/>
              </a:rPr>
              <a:t>WHERE SHOULD THESE STUDENTS GO?</a:t>
            </a:r>
            <a:endParaRPr sz="4800">
              <a:solidFill>
                <a:srgbClr val="FFFFFF"/>
              </a:solidFill>
              <a:latin typeface="Trebuchet MS"/>
              <a:ea typeface="Trebuchet MS"/>
              <a:cs typeface="Trebuchet MS"/>
              <a:sym typeface="Trebuchet MS"/>
            </a:endParaRPr>
          </a:p>
        </p:txBody>
      </p:sp>
      <p:sp>
        <p:nvSpPr>
          <p:cNvPr id="382" name="Google Shape;382;gea0e78b922_0_1084"/>
          <p:cNvSpPr/>
          <p:nvPr/>
        </p:nvSpPr>
        <p:spPr>
          <a:xfrm>
            <a:off x="1274800" y="1616125"/>
            <a:ext cx="11850600" cy="2857500"/>
          </a:xfrm>
          <a:prstGeom prst="wedgeRoundRectCallout">
            <a:avLst>
              <a:gd name="adj1" fmla="val -3798"/>
              <a:gd name="adj2" fmla="val 89108"/>
              <a:gd name="adj3" fmla="val 0"/>
            </a:avLst>
          </a:prstGeom>
          <a:solidFill>
            <a:srgbClr val="F7F7F7"/>
          </a:solidFill>
          <a:ln w="9525" cap="flat" cmpd="sng">
            <a:solidFill>
              <a:srgbClr val="F7F7F7"/>
            </a:solidFill>
            <a:prstDash val="solid"/>
            <a:round/>
            <a:headEnd type="none" w="sm" len="sm"/>
            <a:tailEnd type="none" w="sm" len="sm"/>
          </a:ln>
        </p:spPr>
        <p:txBody>
          <a:bodyPr spcFirstLastPara="1" wrap="square" lIns="91425" tIns="91425" rIns="91425" bIns="91425" anchor="ctr" anchorCtr="0">
            <a:noAutofit/>
          </a:bodyPr>
          <a:lstStyle/>
          <a:p>
            <a:pPr marL="457200" lvl="0" indent="-412750" algn="l" rtl="0">
              <a:spcBef>
                <a:spcPts val="0"/>
              </a:spcBef>
              <a:spcAft>
                <a:spcPts val="0"/>
              </a:spcAft>
              <a:buSzPts val="2900"/>
              <a:buFont typeface="Trebuchet MS"/>
              <a:buChar char="●"/>
            </a:pPr>
            <a:r>
              <a:rPr lang="en-GB" sz="2900">
                <a:latin typeface="Trebuchet MS"/>
                <a:ea typeface="Trebuchet MS"/>
                <a:cs typeface="Trebuchet MS"/>
                <a:sym typeface="Trebuchet MS"/>
              </a:rPr>
              <a:t>I like familiarity and a small, supportive environment.</a:t>
            </a:r>
            <a:endParaRPr sz="2900">
              <a:latin typeface="Trebuchet MS"/>
              <a:ea typeface="Trebuchet MS"/>
              <a:cs typeface="Trebuchet MS"/>
              <a:sym typeface="Trebuchet MS"/>
            </a:endParaRPr>
          </a:p>
          <a:p>
            <a:pPr marL="457200" lvl="0" indent="-412750" algn="l" rtl="0">
              <a:spcBef>
                <a:spcPts val="0"/>
              </a:spcBef>
              <a:spcAft>
                <a:spcPts val="0"/>
              </a:spcAft>
              <a:buSzPts val="2900"/>
              <a:buFont typeface="Trebuchet MS"/>
              <a:buChar char="●"/>
            </a:pPr>
            <a:r>
              <a:rPr lang="en-GB" sz="2900">
                <a:latin typeface="Trebuchet MS"/>
                <a:ea typeface="Trebuchet MS"/>
                <a:cs typeface="Trebuchet MS"/>
                <a:sym typeface="Trebuchet MS"/>
              </a:rPr>
              <a:t>I’m predicted 5s or 6s for most of my GCSEs.</a:t>
            </a:r>
            <a:endParaRPr sz="2900">
              <a:latin typeface="Trebuchet MS"/>
              <a:ea typeface="Trebuchet MS"/>
              <a:cs typeface="Trebuchet MS"/>
              <a:sym typeface="Trebuchet MS"/>
            </a:endParaRPr>
          </a:p>
          <a:p>
            <a:pPr marL="457200" lvl="0" indent="-412750" algn="l" rtl="0">
              <a:spcBef>
                <a:spcPts val="0"/>
              </a:spcBef>
              <a:spcAft>
                <a:spcPts val="0"/>
              </a:spcAft>
              <a:buSzPts val="2900"/>
              <a:buFont typeface="Trebuchet MS"/>
              <a:buChar char="●"/>
            </a:pPr>
            <a:r>
              <a:rPr lang="en-GB" sz="2900">
                <a:latin typeface="Trebuchet MS"/>
                <a:ea typeface="Trebuchet MS"/>
                <a:cs typeface="Trebuchet MS"/>
                <a:sym typeface="Trebuchet MS"/>
              </a:rPr>
              <a:t>I’m not sure what I want to do in the future so I’d to like to continue with broader subjects.</a:t>
            </a:r>
            <a:endParaRPr sz="2900">
              <a:latin typeface="Trebuchet MS"/>
              <a:ea typeface="Trebuchet MS"/>
              <a:cs typeface="Trebuchet MS"/>
              <a:sym typeface="Trebuchet MS"/>
            </a:endParaRPr>
          </a:p>
        </p:txBody>
      </p:sp>
      <p:pic>
        <p:nvPicPr>
          <p:cNvPr id="383" name="Google Shape;383;gea0e78b922_0_1084"/>
          <p:cNvPicPr preferRelativeResize="0"/>
          <p:nvPr/>
        </p:nvPicPr>
        <p:blipFill rotWithShape="1">
          <a:blip r:embed="rId3">
            <a:alphaModFix/>
          </a:blip>
          <a:srcRect l="22120" t="6154" r="49273" b="41108"/>
          <a:stretch/>
        </p:blipFill>
        <p:spPr>
          <a:xfrm>
            <a:off x="7016300" y="5156325"/>
            <a:ext cx="2425050" cy="2507925"/>
          </a:xfrm>
          <a:prstGeom prst="rect">
            <a:avLst/>
          </a:prstGeom>
          <a:noFill/>
          <a:ln>
            <a:noFill/>
          </a:ln>
        </p:spPr>
      </p:pic>
      <p:pic>
        <p:nvPicPr>
          <p:cNvPr id="384" name="Google Shape;384;gea0e78b922_0_1084" descr="A picture containing drawing&#10;&#10;Description automatically generated"/>
          <p:cNvPicPr preferRelativeResize="0"/>
          <p:nvPr/>
        </p:nvPicPr>
        <p:blipFill rotWithShape="1">
          <a:blip r:embed="rId4">
            <a:alphaModFix/>
          </a:blip>
          <a:srcRect/>
          <a:stretch/>
        </p:blipFill>
        <p:spPr>
          <a:xfrm>
            <a:off x="12901609" y="6881671"/>
            <a:ext cx="1011568" cy="73674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96092"/>
        </a:solidFill>
        <a:effectLst/>
      </p:bgPr>
    </p:bg>
    <p:spTree>
      <p:nvGrpSpPr>
        <p:cNvPr id="1" name="Shape 368"/>
        <p:cNvGrpSpPr/>
        <p:nvPr/>
      </p:nvGrpSpPr>
      <p:grpSpPr>
        <a:xfrm>
          <a:off x="0" y="0"/>
          <a:ext cx="0" cy="0"/>
          <a:chOff x="0" y="0"/>
          <a:chExt cx="0" cy="0"/>
        </a:xfrm>
      </p:grpSpPr>
      <p:sp>
        <p:nvSpPr>
          <p:cNvPr id="369" name="Google Shape;369;gea0e78b922_0_1000"/>
          <p:cNvSpPr/>
          <p:nvPr/>
        </p:nvSpPr>
        <p:spPr>
          <a:xfrm>
            <a:off x="0" y="0"/>
            <a:ext cx="11711400" cy="1147800"/>
          </a:xfrm>
          <a:prstGeom prst="homePlate">
            <a:avLst>
              <a:gd name="adj" fmla="val 50000"/>
            </a:avLst>
          </a:prstGeom>
          <a:solidFill>
            <a:srgbClr val="00A390"/>
          </a:solidFill>
          <a:ln w="12700" cap="flat" cmpd="sng">
            <a:solidFill>
              <a:srgbClr val="00A390"/>
            </a:solidFill>
            <a:prstDash val="solid"/>
            <a:miter lim="800000"/>
            <a:headEnd type="none" w="sm" len="sm"/>
            <a:tailEnd type="none" w="sm" len="sm"/>
          </a:ln>
        </p:spPr>
        <p:txBody>
          <a:bodyPr spcFirstLastPara="1" wrap="square" lIns="105575" tIns="52775" rIns="105575" bIns="52775" anchor="ctr" anchorCtr="0">
            <a:noAutofit/>
          </a:bodyPr>
          <a:lstStyle/>
          <a:p>
            <a:pPr marL="0" marR="0" lvl="0" indent="0" algn="ctr" rtl="0">
              <a:spcBef>
                <a:spcPts val="0"/>
              </a:spcBef>
              <a:spcAft>
                <a:spcPts val="0"/>
              </a:spcAft>
              <a:buNone/>
            </a:pPr>
            <a:endParaRPr sz="2079">
              <a:solidFill>
                <a:srgbClr val="FFFFFF"/>
              </a:solidFill>
              <a:latin typeface="Arial"/>
              <a:ea typeface="Arial"/>
              <a:cs typeface="Arial"/>
              <a:sym typeface="Arial"/>
            </a:endParaRPr>
          </a:p>
        </p:txBody>
      </p:sp>
      <p:pic>
        <p:nvPicPr>
          <p:cNvPr id="370" name="Google Shape;370;gea0e78b922_0_1000"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371" name="Google Shape;371;gea0e78b922_0_1000"/>
          <p:cNvSpPr txBox="1"/>
          <p:nvPr/>
        </p:nvSpPr>
        <p:spPr>
          <a:xfrm>
            <a:off x="165675" y="151200"/>
            <a:ext cx="11850600" cy="8454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r>
              <a:rPr lang="en-GB" sz="4800" b="1">
                <a:solidFill>
                  <a:srgbClr val="FFFFFF"/>
                </a:solidFill>
                <a:latin typeface="Trebuchet MS"/>
                <a:ea typeface="Trebuchet MS"/>
                <a:cs typeface="Trebuchet MS"/>
                <a:sym typeface="Trebuchet MS"/>
              </a:rPr>
              <a:t>WHERE SHOULD THESE STUDENTS GO?</a:t>
            </a:r>
            <a:endParaRPr sz="4800">
              <a:solidFill>
                <a:srgbClr val="FFFFFF"/>
              </a:solidFill>
              <a:latin typeface="Trebuchet MS"/>
              <a:ea typeface="Trebuchet MS"/>
              <a:cs typeface="Trebuchet MS"/>
              <a:sym typeface="Trebuchet MS"/>
            </a:endParaRPr>
          </a:p>
        </p:txBody>
      </p:sp>
      <p:sp>
        <p:nvSpPr>
          <p:cNvPr id="372" name="Google Shape;372;gea0e78b922_0_1000"/>
          <p:cNvSpPr/>
          <p:nvPr/>
        </p:nvSpPr>
        <p:spPr>
          <a:xfrm>
            <a:off x="1274800" y="1616125"/>
            <a:ext cx="11850600" cy="2857500"/>
          </a:xfrm>
          <a:prstGeom prst="wedgeRoundRectCallout">
            <a:avLst>
              <a:gd name="adj1" fmla="val -8871"/>
              <a:gd name="adj2" fmla="val 96664"/>
              <a:gd name="adj3" fmla="val 0"/>
            </a:avLst>
          </a:prstGeom>
          <a:solidFill>
            <a:srgbClr val="F7F7F7"/>
          </a:solidFill>
          <a:ln w="9525" cap="flat" cmpd="sng">
            <a:solidFill>
              <a:srgbClr val="F7F7F7"/>
            </a:solidFill>
            <a:prstDash val="solid"/>
            <a:round/>
            <a:headEnd type="none" w="sm" len="sm"/>
            <a:tailEnd type="none" w="sm" len="sm"/>
          </a:ln>
        </p:spPr>
        <p:txBody>
          <a:bodyPr spcFirstLastPara="1" wrap="square" lIns="91425" tIns="91425" rIns="91425" bIns="91425" anchor="ctr" anchorCtr="0">
            <a:noAutofit/>
          </a:bodyPr>
          <a:lstStyle/>
          <a:p>
            <a:pPr marL="457200" lvl="0" indent="-412750" algn="l" rtl="0">
              <a:spcBef>
                <a:spcPts val="0"/>
              </a:spcBef>
              <a:spcAft>
                <a:spcPts val="0"/>
              </a:spcAft>
              <a:buSzPts val="2900"/>
              <a:buFont typeface="Trebuchet MS"/>
              <a:buChar char="●"/>
            </a:pPr>
            <a:r>
              <a:rPr lang="en-GB" sz="2900">
                <a:latin typeface="Trebuchet MS"/>
                <a:ea typeface="Trebuchet MS"/>
                <a:cs typeface="Trebuchet MS"/>
                <a:sym typeface="Trebuchet MS"/>
              </a:rPr>
              <a:t>I want to be more independent after GCSEs and I would like to meet new people. </a:t>
            </a:r>
            <a:endParaRPr sz="2900">
              <a:latin typeface="Trebuchet MS"/>
              <a:ea typeface="Trebuchet MS"/>
              <a:cs typeface="Trebuchet MS"/>
              <a:sym typeface="Trebuchet MS"/>
            </a:endParaRPr>
          </a:p>
          <a:p>
            <a:pPr marL="457200" lvl="0" indent="-412750" algn="l" rtl="0">
              <a:spcBef>
                <a:spcPts val="0"/>
              </a:spcBef>
              <a:spcAft>
                <a:spcPts val="0"/>
              </a:spcAft>
              <a:buSzPts val="2900"/>
              <a:buFont typeface="Trebuchet MS"/>
              <a:buChar char="●"/>
            </a:pPr>
            <a:r>
              <a:rPr lang="en-GB" sz="2900">
                <a:latin typeface="Trebuchet MS"/>
                <a:ea typeface="Trebuchet MS"/>
                <a:cs typeface="Trebuchet MS"/>
                <a:sym typeface="Trebuchet MS"/>
              </a:rPr>
              <a:t>I’ve always hated exams, and also want to work hard on one subject only. </a:t>
            </a:r>
            <a:endParaRPr sz="2900">
              <a:latin typeface="Trebuchet MS"/>
              <a:ea typeface="Trebuchet MS"/>
              <a:cs typeface="Trebuchet MS"/>
              <a:sym typeface="Trebuchet MS"/>
            </a:endParaRPr>
          </a:p>
          <a:p>
            <a:pPr marL="457200" lvl="0" indent="-412750" algn="l" rtl="0">
              <a:spcBef>
                <a:spcPts val="0"/>
              </a:spcBef>
              <a:spcAft>
                <a:spcPts val="0"/>
              </a:spcAft>
              <a:buSzPts val="2900"/>
              <a:buFont typeface="Trebuchet MS"/>
              <a:buChar char="●"/>
            </a:pPr>
            <a:r>
              <a:rPr lang="en-GB" sz="2900">
                <a:latin typeface="Trebuchet MS"/>
                <a:ea typeface="Trebuchet MS"/>
                <a:cs typeface="Trebuchet MS"/>
                <a:sym typeface="Trebuchet MS"/>
              </a:rPr>
              <a:t>I’m predicted 4s across my GCSEs.</a:t>
            </a:r>
            <a:endParaRPr sz="2900">
              <a:latin typeface="Trebuchet MS"/>
              <a:ea typeface="Trebuchet MS"/>
              <a:cs typeface="Trebuchet MS"/>
              <a:sym typeface="Trebuchet MS"/>
            </a:endParaRPr>
          </a:p>
        </p:txBody>
      </p:sp>
      <p:pic>
        <p:nvPicPr>
          <p:cNvPr id="373" name="Google Shape;373;gea0e78b922_0_1000"/>
          <p:cNvPicPr preferRelativeResize="0"/>
          <p:nvPr/>
        </p:nvPicPr>
        <p:blipFill rotWithShape="1">
          <a:blip r:embed="rId4">
            <a:alphaModFix/>
          </a:blip>
          <a:srcRect t="50269" r="63436" b="13372"/>
          <a:stretch/>
        </p:blipFill>
        <p:spPr>
          <a:xfrm>
            <a:off x="6438900" y="4789550"/>
            <a:ext cx="2776975" cy="26693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389"/>
        <p:cNvGrpSpPr/>
        <p:nvPr/>
      </p:nvGrpSpPr>
      <p:grpSpPr>
        <a:xfrm>
          <a:off x="0" y="0"/>
          <a:ext cx="0" cy="0"/>
          <a:chOff x="0" y="0"/>
          <a:chExt cx="0" cy="0"/>
        </a:xfrm>
      </p:grpSpPr>
      <p:sp>
        <p:nvSpPr>
          <p:cNvPr id="390" name="Google Shape;390;gea0e78b922_0_1168"/>
          <p:cNvSpPr txBox="1"/>
          <p:nvPr/>
        </p:nvSpPr>
        <p:spPr>
          <a:xfrm>
            <a:off x="1066000" y="3452113"/>
            <a:ext cx="122682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4800"/>
              <a:buFont typeface="Trebuchet MS"/>
              <a:buNone/>
            </a:pPr>
            <a:r>
              <a:rPr lang="en-GB" sz="6000" b="1">
                <a:solidFill>
                  <a:srgbClr val="FFFFFF"/>
                </a:solidFill>
                <a:latin typeface="Trebuchet MS"/>
                <a:ea typeface="Trebuchet MS"/>
                <a:cs typeface="Trebuchet MS"/>
                <a:sym typeface="Trebuchet MS"/>
              </a:rPr>
              <a:t>DIFFERENT ROUTES, SAME GOAL</a:t>
            </a:r>
            <a:endParaRPr sz="6000" b="1"/>
          </a:p>
        </p:txBody>
      </p:sp>
      <p:pic>
        <p:nvPicPr>
          <p:cNvPr id="391" name="Google Shape;391;gea0e78b922_0_1168"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gea0e78b922_0_1249"/>
          <p:cNvSpPr/>
          <p:nvPr/>
        </p:nvSpPr>
        <p:spPr>
          <a:xfrm>
            <a:off x="-50" y="14"/>
            <a:ext cx="14400300" cy="7920000"/>
          </a:xfrm>
          <a:prstGeom prst="rect">
            <a:avLst/>
          </a:prstGeom>
          <a:solidFill>
            <a:srgbClr val="29609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97" name="Google Shape;397;gea0e78b922_0_1249"/>
          <p:cNvSpPr/>
          <p:nvPr/>
        </p:nvSpPr>
        <p:spPr>
          <a:xfrm>
            <a:off x="15152723" y="398218"/>
            <a:ext cx="1067700" cy="1037700"/>
          </a:xfrm>
          <a:prstGeom prst="ellipse">
            <a:avLst/>
          </a:prstGeom>
          <a:solidFill>
            <a:srgbClr val="296092"/>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98" name="Google Shape;398;gea0e78b922_0_1249"/>
          <p:cNvSpPr/>
          <p:nvPr/>
        </p:nvSpPr>
        <p:spPr>
          <a:xfrm>
            <a:off x="15164034" y="2204425"/>
            <a:ext cx="1067700" cy="1037700"/>
          </a:xfrm>
          <a:prstGeom prst="ellipse">
            <a:avLst/>
          </a:prstGeom>
          <a:solidFill>
            <a:srgbClr val="706E6A"/>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399" name="Google Shape;399;gea0e78b922_0_1249"/>
          <p:cNvSpPr/>
          <p:nvPr/>
        </p:nvSpPr>
        <p:spPr>
          <a:xfrm>
            <a:off x="15174013" y="3955416"/>
            <a:ext cx="1067700" cy="1037700"/>
          </a:xfrm>
          <a:prstGeom prst="ellipse">
            <a:avLst/>
          </a:prstGeom>
          <a:solidFill>
            <a:srgbClr val="EEBC29"/>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400" name="Google Shape;400;gea0e78b922_0_1249"/>
          <p:cNvSpPr/>
          <p:nvPr/>
        </p:nvSpPr>
        <p:spPr>
          <a:xfrm>
            <a:off x="15253845" y="5742330"/>
            <a:ext cx="1067700" cy="1037700"/>
          </a:xfrm>
          <a:prstGeom prst="ellipse">
            <a:avLst/>
          </a:prstGeom>
          <a:solidFill>
            <a:srgbClr val="00A390"/>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pic>
        <p:nvPicPr>
          <p:cNvPr id="401" name="Google Shape;401;gea0e78b922_0_1249"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402" name="Google Shape;402;gea0e78b922_0_1249"/>
          <p:cNvSpPr txBox="1"/>
          <p:nvPr/>
        </p:nvSpPr>
        <p:spPr>
          <a:xfrm>
            <a:off x="253025" y="769250"/>
            <a:ext cx="3827700" cy="77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6s at GCSE</a:t>
            </a:r>
            <a:endParaRPr sz="26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03" name="Google Shape;403;gea0e78b922_0_1249"/>
          <p:cNvSpPr txBox="1"/>
          <p:nvPr/>
        </p:nvSpPr>
        <p:spPr>
          <a:xfrm>
            <a:off x="2398500" y="4844813"/>
            <a:ext cx="3459900" cy="66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UNIVERSITY</a:t>
            </a:r>
            <a:endParaRPr sz="3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04" name="Google Shape;404;gea0e78b922_0_1249"/>
          <p:cNvSpPr txBox="1"/>
          <p:nvPr/>
        </p:nvSpPr>
        <p:spPr>
          <a:xfrm>
            <a:off x="4312500" y="2435675"/>
            <a:ext cx="4840800" cy="121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LEVEL 3 ENGINEERING BTEC AT COLLEGE</a:t>
            </a:r>
            <a:endParaRPr sz="1400" i="0" u="none" strike="noStrike" cap="none">
              <a:solidFill>
                <a:srgbClr val="000000"/>
              </a:solidFill>
              <a:latin typeface="Trebuchet MS"/>
              <a:ea typeface="Trebuchet MS"/>
              <a:cs typeface="Trebuchet MS"/>
              <a:sym typeface="Trebuchet MS"/>
            </a:endParaRPr>
          </a:p>
        </p:txBody>
      </p:sp>
      <p:sp>
        <p:nvSpPr>
          <p:cNvPr id="405" name="Google Shape;405;gea0e78b922_0_1249"/>
          <p:cNvSpPr txBox="1"/>
          <p:nvPr/>
        </p:nvSpPr>
        <p:spPr>
          <a:xfrm>
            <a:off x="4891850" y="751850"/>
            <a:ext cx="3827700" cy="6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4s at GCSE</a:t>
            </a:r>
            <a:endParaRPr sz="26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06" name="Google Shape;406;gea0e78b922_0_1249"/>
          <p:cNvSpPr txBox="1"/>
          <p:nvPr/>
        </p:nvSpPr>
        <p:spPr>
          <a:xfrm>
            <a:off x="332400" y="2432300"/>
            <a:ext cx="3827700" cy="121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A LEVELS AT 6TH FORM</a:t>
            </a:r>
            <a:endParaRPr sz="350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07" name="Google Shape;407;gea0e78b922_0_1249"/>
          <p:cNvSpPr/>
          <p:nvPr/>
        </p:nvSpPr>
        <p:spPr>
          <a:xfrm flipH="1">
            <a:off x="2094000" y="1543650"/>
            <a:ext cx="304500" cy="660000"/>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gea0e78b922_0_1249"/>
          <p:cNvSpPr/>
          <p:nvPr/>
        </p:nvSpPr>
        <p:spPr>
          <a:xfrm flipH="1">
            <a:off x="6558150" y="1543650"/>
            <a:ext cx="304500" cy="660000"/>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gea0e78b922_0_1249"/>
          <p:cNvSpPr/>
          <p:nvPr/>
        </p:nvSpPr>
        <p:spPr>
          <a:xfrm rot="2107846" flipH="1">
            <a:off x="5503695" y="3670262"/>
            <a:ext cx="304460" cy="1053226"/>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gea0e78b922_0_1249"/>
          <p:cNvSpPr/>
          <p:nvPr/>
        </p:nvSpPr>
        <p:spPr>
          <a:xfrm rot="-2183061" flipH="1">
            <a:off x="2884696" y="3739797"/>
            <a:ext cx="304451" cy="1012896"/>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gea0e78b922_0_1249"/>
          <p:cNvSpPr/>
          <p:nvPr/>
        </p:nvSpPr>
        <p:spPr>
          <a:xfrm flipH="1">
            <a:off x="3976190" y="5676343"/>
            <a:ext cx="304500" cy="660300"/>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gea0e78b922_0_1249"/>
          <p:cNvSpPr txBox="1"/>
          <p:nvPr/>
        </p:nvSpPr>
        <p:spPr>
          <a:xfrm>
            <a:off x="1485450" y="6507875"/>
            <a:ext cx="5286000" cy="66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GB" sz="3500" b="1">
                <a:solidFill>
                  <a:srgbClr val="FFFFFF"/>
                </a:solidFill>
                <a:latin typeface="Trebuchet MS"/>
                <a:ea typeface="Trebuchet MS"/>
                <a:cs typeface="Trebuchet MS"/>
                <a:sym typeface="Trebuchet MS"/>
              </a:rPr>
              <a:t>BECOMING AN ENGINEER</a:t>
            </a:r>
            <a:endParaRPr sz="26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pic>
        <p:nvPicPr>
          <p:cNvPr id="413" name="Google Shape;413;gea0e78b922_0_1249"/>
          <p:cNvPicPr preferRelativeResize="0"/>
          <p:nvPr/>
        </p:nvPicPr>
        <p:blipFill rotWithShape="1">
          <a:blip r:embed="rId4">
            <a:alphaModFix/>
          </a:blip>
          <a:srcRect l="43923" r="6389"/>
          <a:stretch/>
        </p:blipFill>
        <p:spPr>
          <a:xfrm>
            <a:off x="9529587" y="-12"/>
            <a:ext cx="5246874" cy="792002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235"/>
        <p:cNvGrpSpPr/>
        <p:nvPr/>
      </p:nvGrpSpPr>
      <p:grpSpPr>
        <a:xfrm>
          <a:off x="0" y="0"/>
          <a:ext cx="0" cy="0"/>
          <a:chOff x="0" y="0"/>
          <a:chExt cx="0" cy="0"/>
        </a:xfrm>
      </p:grpSpPr>
      <p:pic>
        <p:nvPicPr>
          <p:cNvPr id="236" name="Google Shape;236;gea0e78b922_0_162"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237" name="Google Shape;237;gea0e78b922_0_162"/>
          <p:cNvSpPr/>
          <p:nvPr/>
        </p:nvSpPr>
        <p:spPr>
          <a:xfrm>
            <a:off x="6898492" y="1833984"/>
            <a:ext cx="5882220" cy="4090608"/>
          </a:xfrm>
          <a:prstGeom prst="cloud">
            <a:avLst/>
          </a:prstGeom>
          <a:solidFill>
            <a:srgbClr val="296092"/>
          </a:solidFill>
          <a:ln w="25400" cap="flat" cmpd="sng">
            <a:solidFill>
              <a:srgbClr val="2960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8" name="Google Shape;238;gea0e78b922_0_162"/>
          <p:cNvSpPr txBox="1"/>
          <p:nvPr/>
        </p:nvSpPr>
        <p:spPr>
          <a:xfrm>
            <a:off x="7627239" y="2683278"/>
            <a:ext cx="4424700" cy="2308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3600"/>
              <a:buFont typeface="Arial"/>
              <a:buNone/>
            </a:pPr>
            <a:r>
              <a:rPr lang="en-GB" sz="3500" b="1" i="0" u="none" strike="noStrike" cap="none">
                <a:solidFill>
                  <a:schemeClr val="lt1"/>
                </a:solidFill>
                <a:latin typeface="Trebuchet MS"/>
                <a:ea typeface="Trebuchet MS"/>
                <a:cs typeface="Trebuchet MS"/>
                <a:sym typeface="Trebuchet MS"/>
              </a:rPr>
              <a:t>What careers have you been looking at with your coach?</a:t>
            </a:r>
            <a:endParaRPr sz="1300" i="0" u="none" strike="noStrike" cap="none">
              <a:solidFill>
                <a:srgbClr val="000000"/>
              </a:solidFill>
              <a:latin typeface="Trebuchet MS"/>
              <a:ea typeface="Trebuchet MS"/>
              <a:cs typeface="Trebuchet MS"/>
              <a:sym typeface="Trebuchet MS"/>
            </a:endParaRPr>
          </a:p>
        </p:txBody>
      </p:sp>
      <p:sp>
        <p:nvSpPr>
          <p:cNvPr id="239" name="Google Shape;239;gea0e78b922_0_162"/>
          <p:cNvSpPr/>
          <p:nvPr/>
        </p:nvSpPr>
        <p:spPr>
          <a:xfrm rot="10574889">
            <a:off x="12183911" y="4888062"/>
            <a:ext cx="793881" cy="715195"/>
          </a:xfrm>
          <a:prstGeom prst="cloud">
            <a:avLst/>
          </a:prstGeom>
          <a:solidFill>
            <a:srgbClr val="296092"/>
          </a:solidFill>
          <a:ln w="25400" cap="flat" cmpd="sng">
            <a:solidFill>
              <a:srgbClr val="2960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40" name="Google Shape;240;gea0e78b922_0_162"/>
          <p:cNvSpPr/>
          <p:nvPr/>
        </p:nvSpPr>
        <p:spPr>
          <a:xfrm rot="10574769">
            <a:off x="12914469" y="5645260"/>
            <a:ext cx="526225" cy="410849"/>
          </a:xfrm>
          <a:prstGeom prst="cloud">
            <a:avLst/>
          </a:prstGeom>
          <a:solidFill>
            <a:srgbClr val="296092"/>
          </a:solidFill>
          <a:ln w="25400" cap="flat" cmpd="sng">
            <a:solidFill>
              <a:srgbClr val="2960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41" name="Google Shape;241;gea0e78b922_0_162"/>
          <p:cNvPicPr preferRelativeResize="0"/>
          <p:nvPr/>
        </p:nvPicPr>
        <p:blipFill>
          <a:blip r:embed="rId4">
            <a:alphaModFix/>
          </a:blip>
          <a:stretch>
            <a:fillRect/>
          </a:stretch>
        </p:blipFill>
        <p:spPr>
          <a:xfrm>
            <a:off x="152400" y="152400"/>
            <a:ext cx="5822167" cy="3880497"/>
          </a:xfrm>
          <a:prstGeom prst="rect">
            <a:avLst/>
          </a:prstGeom>
          <a:noFill/>
          <a:ln>
            <a:noFill/>
          </a:ln>
        </p:spPr>
      </p:pic>
      <p:pic>
        <p:nvPicPr>
          <p:cNvPr id="242" name="Google Shape;242;gea0e78b922_0_162"/>
          <p:cNvPicPr preferRelativeResize="0"/>
          <p:nvPr/>
        </p:nvPicPr>
        <p:blipFill>
          <a:blip r:embed="rId5">
            <a:alphaModFix/>
          </a:blip>
          <a:stretch>
            <a:fillRect/>
          </a:stretch>
        </p:blipFill>
        <p:spPr>
          <a:xfrm>
            <a:off x="152400" y="3887125"/>
            <a:ext cx="5822172" cy="3880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390"/>
        </a:solidFill>
        <a:effectLst/>
      </p:bgPr>
    </p:bg>
    <p:spTree>
      <p:nvGrpSpPr>
        <p:cNvPr id="1" name="Shape 418"/>
        <p:cNvGrpSpPr/>
        <p:nvPr/>
      </p:nvGrpSpPr>
      <p:grpSpPr>
        <a:xfrm>
          <a:off x="0" y="0"/>
          <a:ext cx="0" cy="0"/>
          <a:chOff x="0" y="0"/>
          <a:chExt cx="0" cy="0"/>
        </a:xfrm>
      </p:grpSpPr>
      <p:pic>
        <p:nvPicPr>
          <p:cNvPr id="419" name="Google Shape;419;gea0e78b922_0_1345"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420" name="Google Shape;420;gea0e78b922_0_1345"/>
          <p:cNvSpPr txBox="1"/>
          <p:nvPr/>
        </p:nvSpPr>
        <p:spPr>
          <a:xfrm>
            <a:off x="4904125" y="460100"/>
            <a:ext cx="3827700" cy="77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6s at GCSE</a:t>
            </a:r>
            <a:endParaRPr sz="26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21" name="Google Shape;421;gea0e78b922_0_1345"/>
          <p:cNvSpPr txBox="1"/>
          <p:nvPr/>
        </p:nvSpPr>
        <p:spPr>
          <a:xfrm>
            <a:off x="7049600" y="4535663"/>
            <a:ext cx="3459900" cy="66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UNIVERSITY</a:t>
            </a:r>
            <a:endParaRPr sz="35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22" name="Google Shape;422;gea0e78b922_0_1345"/>
          <p:cNvSpPr txBox="1"/>
          <p:nvPr/>
        </p:nvSpPr>
        <p:spPr>
          <a:xfrm>
            <a:off x="8963600" y="2126525"/>
            <a:ext cx="5436600" cy="121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LEVEL 3 </a:t>
            </a:r>
            <a:r>
              <a:rPr lang="en-GB" sz="3500" b="1">
                <a:solidFill>
                  <a:srgbClr val="FFFFFF"/>
                </a:solidFill>
                <a:latin typeface="Trebuchet MS"/>
                <a:ea typeface="Trebuchet MS"/>
                <a:cs typeface="Trebuchet MS"/>
                <a:sym typeface="Trebuchet MS"/>
              </a:rPr>
              <a:t>NURSING BTEC AT FE COLLEGE</a:t>
            </a:r>
            <a:endParaRPr sz="1400" i="0" u="none" strike="noStrike" cap="none">
              <a:solidFill>
                <a:srgbClr val="000000"/>
              </a:solidFill>
              <a:latin typeface="Trebuchet MS"/>
              <a:ea typeface="Trebuchet MS"/>
              <a:cs typeface="Trebuchet MS"/>
              <a:sym typeface="Trebuchet MS"/>
            </a:endParaRPr>
          </a:p>
        </p:txBody>
      </p:sp>
      <p:sp>
        <p:nvSpPr>
          <p:cNvPr id="423" name="Google Shape;423;gea0e78b922_0_1345"/>
          <p:cNvSpPr txBox="1"/>
          <p:nvPr/>
        </p:nvSpPr>
        <p:spPr>
          <a:xfrm>
            <a:off x="9542950" y="442700"/>
            <a:ext cx="3827700" cy="660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4s at GCSE</a:t>
            </a:r>
            <a:endParaRPr sz="2600" b="1" i="0" u="none" strike="noStrike" cap="none">
              <a:solidFill>
                <a:srgbClr val="FFFFFF"/>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24" name="Google Shape;424;gea0e78b922_0_1345"/>
          <p:cNvSpPr txBox="1"/>
          <p:nvPr/>
        </p:nvSpPr>
        <p:spPr>
          <a:xfrm>
            <a:off x="4983500" y="2123150"/>
            <a:ext cx="3827700" cy="1215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3500" b="1" i="0" u="none" strike="noStrike" cap="none">
                <a:solidFill>
                  <a:srgbClr val="FFFFFF"/>
                </a:solidFill>
                <a:latin typeface="Trebuchet MS"/>
                <a:ea typeface="Trebuchet MS"/>
                <a:cs typeface="Trebuchet MS"/>
                <a:sym typeface="Trebuchet MS"/>
              </a:rPr>
              <a:t>A LEVELS AT 6TH FORM</a:t>
            </a:r>
            <a:endParaRPr sz="3500" i="0" u="none" strike="noStrike" cap="none">
              <a:solidFill>
                <a:srgbClr val="000000"/>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sp>
        <p:nvSpPr>
          <p:cNvPr id="425" name="Google Shape;425;gea0e78b922_0_1345"/>
          <p:cNvSpPr/>
          <p:nvPr/>
        </p:nvSpPr>
        <p:spPr>
          <a:xfrm flipH="1">
            <a:off x="6745100" y="1234500"/>
            <a:ext cx="304500" cy="660000"/>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gea0e78b922_0_1345"/>
          <p:cNvSpPr/>
          <p:nvPr/>
        </p:nvSpPr>
        <p:spPr>
          <a:xfrm flipH="1">
            <a:off x="11209250" y="1234500"/>
            <a:ext cx="304500" cy="660000"/>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gea0e78b922_0_1345"/>
          <p:cNvSpPr/>
          <p:nvPr/>
        </p:nvSpPr>
        <p:spPr>
          <a:xfrm rot="2107846" flipH="1">
            <a:off x="10154795" y="3361112"/>
            <a:ext cx="304460" cy="1053226"/>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gea0e78b922_0_1345"/>
          <p:cNvSpPr/>
          <p:nvPr/>
        </p:nvSpPr>
        <p:spPr>
          <a:xfrm rot="-2183061" flipH="1">
            <a:off x="7535796" y="3430647"/>
            <a:ext cx="304451" cy="1012896"/>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gea0e78b922_0_1345"/>
          <p:cNvSpPr/>
          <p:nvPr/>
        </p:nvSpPr>
        <p:spPr>
          <a:xfrm flipH="1">
            <a:off x="8627290" y="5367193"/>
            <a:ext cx="304500" cy="660300"/>
          </a:xfrm>
          <a:prstGeom prst="downArrow">
            <a:avLst>
              <a:gd name="adj1" fmla="val 50000"/>
              <a:gd name="adj2" fmla="val 50000"/>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gea0e78b922_0_1345"/>
          <p:cNvSpPr txBox="1"/>
          <p:nvPr/>
        </p:nvSpPr>
        <p:spPr>
          <a:xfrm>
            <a:off x="6593000" y="6198725"/>
            <a:ext cx="4373100" cy="66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GB" sz="3500" b="1">
                <a:solidFill>
                  <a:srgbClr val="FFFFFF"/>
                </a:solidFill>
                <a:latin typeface="Trebuchet MS"/>
                <a:ea typeface="Trebuchet MS"/>
                <a:cs typeface="Trebuchet MS"/>
                <a:sym typeface="Trebuchet MS"/>
              </a:rPr>
              <a:t>BECOMING A NURSE</a:t>
            </a:r>
            <a:endParaRPr sz="2600" b="1" i="0" u="none" strike="noStrike" cap="none">
              <a:solidFill>
                <a:srgbClr val="FFFFFF"/>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600"/>
              <a:buFont typeface="Arial"/>
              <a:buNone/>
            </a:pPr>
            <a:endParaRPr sz="2600" b="1" i="0" u="none" strike="noStrike" cap="none">
              <a:solidFill>
                <a:srgbClr val="FFFFF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306"/>
              <a:buFont typeface="Arial"/>
              <a:buNone/>
            </a:pPr>
            <a:r>
              <a:rPr lang="en-GB" sz="2306" b="0" i="0" u="none" strike="noStrike" cap="none">
                <a:solidFill>
                  <a:srgbClr val="000000"/>
                </a:solidFill>
                <a:latin typeface="Open Sans"/>
                <a:ea typeface="Open Sans"/>
                <a:cs typeface="Open Sans"/>
                <a:sym typeface="Open Sans"/>
              </a:rPr>
              <a:t> </a:t>
            </a:r>
            <a:endParaRPr sz="1400" b="0" i="0" u="none" strike="noStrike" cap="none">
              <a:solidFill>
                <a:srgbClr val="000000"/>
              </a:solidFill>
              <a:latin typeface="Open Sans"/>
              <a:ea typeface="Open Sans"/>
              <a:cs typeface="Open Sans"/>
              <a:sym typeface="Open Sans"/>
            </a:endParaRPr>
          </a:p>
        </p:txBody>
      </p:sp>
      <p:pic>
        <p:nvPicPr>
          <p:cNvPr id="431" name="Google Shape;431;gea0e78b922_0_1345"/>
          <p:cNvPicPr preferRelativeResize="0"/>
          <p:nvPr/>
        </p:nvPicPr>
        <p:blipFill rotWithShape="1">
          <a:blip r:embed="rId4">
            <a:alphaModFix/>
          </a:blip>
          <a:srcRect l="29030" r="16453"/>
          <a:stretch/>
        </p:blipFill>
        <p:spPr>
          <a:xfrm>
            <a:off x="-1477625" y="-21050"/>
            <a:ext cx="6381752" cy="792002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436"/>
        <p:cNvGrpSpPr/>
        <p:nvPr/>
      </p:nvGrpSpPr>
      <p:grpSpPr>
        <a:xfrm>
          <a:off x="0" y="0"/>
          <a:ext cx="0" cy="0"/>
          <a:chOff x="0" y="0"/>
          <a:chExt cx="0" cy="0"/>
        </a:xfrm>
      </p:grpSpPr>
      <p:sp>
        <p:nvSpPr>
          <p:cNvPr id="437" name="Google Shape;437;gea0e78b922_0_1437"/>
          <p:cNvSpPr txBox="1"/>
          <p:nvPr/>
        </p:nvSpPr>
        <p:spPr>
          <a:xfrm>
            <a:off x="2193700" y="2066713"/>
            <a:ext cx="10012800" cy="3786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Trebuchet MS"/>
              <a:buNone/>
            </a:pPr>
            <a:r>
              <a:rPr lang="en-GB" sz="6000" b="1">
                <a:solidFill>
                  <a:srgbClr val="FFFFFF"/>
                </a:solidFill>
                <a:latin typeface="Trebuchet MS"/>
                <a:ea typeface="Trebuchet MS"/>
                <a:cs typeface="Trebuchet MS"/>
                <a:sym typeface="Trebuchet MS"/>
              </a:rPr>
              <a:t>YOUR FUTURE FRONTIERS COACHING</a:t>
            </a:r>
            <a:endParaRPr sz="6000" b="1">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4800"/>
              <a:buFont typeface="Trebuchet MS"/>
              <a:buNone/>
            </a:pPr>
            <a:endParaRPr sz="6000" b="1">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4800"/>
              <a:buFont typeface="Trebuchet MS"/>
              <a:buNone/>
            </a:pPr>
            <a:r>
              <a:rPr lang="en-GB" sz="6000" b="1">
                <a:solidFill>
                  <a:srgbClr val="FFFFFF"/>
                </a:solidFill>
                <a:latin typeface="Trebuchet MS"/>
                <a:ea typeface="Trebuchet MS"/>
                <a:cs typeface="Trebuchet MS"/>
                <a:sym typeface="Trebuchet MS"/>
              </a:rPr>
              <a:t>The Next Sessions:</a:t>
            </a:r>
            <a:endParaRPr sz="6000" b="1">
              <a:solidFill>
                <a:srgbClr val="FFFFFF"/>
              </a:solidFill>
              <a:latin typeface="Trebuchet MS"/>
              <a:ea typeface="Trebuchet MS"/>
              <a:cs typeface="Trebuchet MS"/>
              <a:sym typeface="Trebuchet MS"/>
            </a:endParaRPr>
          </a:p>
        </p:txBody>
      </p:sp>
      <p:pic>
        <p:nvPicPr>
          <p:cNvPr id="438" name="Google Shape;438;gea0e78b922_0_1437"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96092"/>
        </a:solidFill>
        <a:effectLst/>
      </p:bgPr>
    </p:bg>
    <p:spTree>
      <p:nvGrpSpPr>
        <p:cNvPr id="1" name="Shape 443"/>
        <p:cNvGrpSpPr/>
        <p:nvPr/>
      </p:nvGrpSpPr>
      <p:grpSpPr>
        <a:xfrm>
          <a:off x="0" y="0"/>
          <a:ext cx="0" cy="0"/>
          <a:chOff x="0" y="0"/>
          <a:chExt cx="0" cy="0"/>
        </a:xfrm>
      </p:grpSpPr>
      <p:sp>
        <p:nvSpPr>
          <p:cNvPr id="444" name="Google Shape;444;gea0e78b922_0_1518"/>
          <p:cNvSpPr/>
          <p:nvPr/>
        </p:nvSpPr>
        <p:spPr>
          <a:xfrm>
            <a:off x="-1" y="-1"/>
            <a:ext cx="11167500" cy="1147800"/>
          </a:xfrm>
          <a:prstGeom prst="homePlate">
            <a:avLst>
              <a:gd name="adj" fmla="val 50000"/>
            </a:avLst>
          </a:prstGeom>
          <a:solidFill>
            <a:srgbClr val="EEBC29"/>
          </a:solidFill>
          <a:ln w="12700" cap="flat" cmpd="sng">
            <a:solidFill>
              <a:srgbClr val="EEBC29"/>
            </a:solidFill>
            <a:prstDash val="solid"/>
            <a:miter lim="800000"/>
            <a:headEnd type="none" w="sm" len="sm"/>
            <a:tailEnd type="none" w="sm" len="sm"/>
          </a:ln>
        </p:spPr>
        <p:txBody>
          <a:bodyPr spcFirstLastPara="1" wrap="square" lIns="105575" tIns="52775" rIns="105575" bIns="52775" anchor="ctr" anchorCtr="0">
            <a:noAutofit/>
          </a:bodyPr>
          <a:lstStyle/>
          <a:p>
            <a:pPr marL="0" marR="0" lvl="0" indent="0" algn="ctr" rtl="0">
              <a:spcBef>
                <a:spcPts val="0"/>
              </a:spcBef>
              <a:spcAft>
                <a:spcPts val="0"/>
              </a:spcAft>
              <a:buNone/>
            </a:pPr>
            <a:endParaRPr sz="2079">
              <a:solidFill>
                <a:srgbClr val="FFFFFF"/>
              </a:solidFill>
              <a:latin typeface="Arial"/>
              <a:ea typeface="Arial"/>
              <a:cs typeface="Arial"/>
              <a:sym typeface="Arial"/>
            </a:endParaRPr>
          </a:p>
        </p:txBody>
      </p:sp>
      <p:sp>
        <p:nvSpPr>
          <p:cNvPr id="445" name="Google Shape;445;gea0e78b922_0_1518"/>
          <p:cNvSpPr txBox="1"/>
          <p:nvPr/>
        </p:nvSpPr>
        <p:spPr>
          <a:xfrm>
            <a:off x="769746" y="1491675"/>
            <a:ext cx="7931700" cy="71112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FFFFF"/>
              </a:buClr>
              <a:buSzPts val="3600"/>
              <a:buFont typeface="Trebuchet MS"/>
              <a:buChar char="●"/>
            </a:pPr>
            <a:r>
              <a:rPr lang="en-GB" sz="3600">
                <a:solidFill>
                  <a:srgbClr val="FFFFFF"/>
                </a:solidFill>
                <a:latin typeface="Trebuchet MS"/>
                <a:ea typeface="Trebuchet MS"/>
                <a:cs typeface="Trebuchet MS"/>
                <a:sym typeface="Trebuchet MS"/>
              </a:rPr>
              <a:t>Will revisit your post 16 options</a:t>
            </a:r>
            <a:endParaRPr sz="3600">
              <a:solidFill>
                <a:srgbClr val="FFFFFF"/>
              </a:solidFill>
              <a:latin typeface="Trebuchet MS"/>
              <a:ea typeface="Trebuchet MS"/>
              <a:cs typeface="Trebuchet MS"/>
              <a:sym typeface="Trebuchet MS"/>
            </a:endParaRPr>
          </a:p>
          <a:p>
            <a:pPr marL="457200" marR="0" lvl="0" indent="-457200" algn="l" rtl="0">
              <a:spcBef>
                <a:spcPts val="0"/>
              </a:spcBef>
              <a:spcAft>
                <a:spcPts val="0"/>
              </a:spcAft>
              <a:buClr>
                <a:srgbClr val="FFFFFF"/>
              </a:buClr>
              <a:buSzPts val="3600"/>
              <a:buFont typeface="Trebuchet MS"/>
              <a:buChar char="●"/>
            </a:pPr>
            <a:r>
              <a:rPr lang="en-GB" sz="3600">
                <a:solidFill>
                  <a:srgbClr val="FFFFFF"/>
                </a:solidFill>
                <a:latin typeface="Trebuchet MS"/>
                <a:ea typeface="Trebuchet MS"/>
                <a:cs typeface="Trebuchet MS"/>
                <a:sym typeface="Trebuchet MS"/>
              </a:rPr>
              <a:t>Speak to your coach about what your ideal pathway is and your backup options</a:t>
            </a:r>
            <a:endParaRPr sz="3600">
              <a:solidFill>
                <a:srgbClr val="FFFFFF"/>
              </a:solidFill>
              <a:latin typeface="Trebuchet MS"/>
              <a:ea typeface="Trebuchet MS"/>
              <a:cs typeface="Trebuchet MS"/>
              <a:sym typeface="Trebuchet MS"/>
            </a:endParaRPr>
          </a:p>
          <a:p>
            <a:pPr marL="457200" marR="0" lvl="0" indent="-457200" algn="l" rtl="0">
              <a:spcBef>
                <a:spcPts val="0"/>
              </a:spcBef>
              <a:spcAft>
                <a:spcPts val="0"/>
              </a:spcAft>
              <a:buClr>
                <a:srgbClr val="FFFFFF"/>
              </a:buClr>
              <a:buSzPts val="3600"/>
              <a:buFont typeface="Trebuchet MS"/>
              <a:buChar char="●"/>
            </a:pPr>
            <a:r>
              <a:rPr lang="en-GB" sz="3600">
                <a:solidFill>
                  <a:srgbClr val="FFFFFF"/>
                </a:solidFill>
                <a:latin typeface="Trebuchet MS"/>
                <a:ea typeface="Trebuchet MS"/>
                <a:cs typeface="Trebuchet MS"/>
                <a:sym typeface="Trebuchet MS"/>
              </a:rPr>
              <a:t>Learn about the Aspire process and what happens in Year 11</a:t>
            </a:r>
            <a:endParaRPr sz="3600">
              <a:solidFill>
                <a:srgbClr val="FFFFFF"/>
              </a:solidFill>
              <a:latin typeface="Trebuchet MS"/>
              <a:ea typeface="Trebuchet MS"/>
              <a:cs typeface="Trebuchet MS"/>
              <a:sym typeface="Trebuchet MS"/>
            </a:endParaRPr>
          </a:p>
          <a:p>
            <a:pPr marL="457200" marR="0" lvl="0" indent="-457200" algn="l" rtl="0">
              <a:spcBef>
                <a:spcPts val="0"/>
              </a:spcBef>
              <a:spcAft>
                <a:spcPts val="0"/>
              </a:spcAft>
              <a:buClr>
                <a:srgbClr val="FFFFFF"/>
              </a:buClr>
              <a:buSzPts val="3600"/>
              <a:buFont typeface="Trebuchet MS"/>
              <a:buChar char="●"/>
            </a:pPr>
            <a:r>
              <a:rPr lang="en-GB" sz="3600">
                <a:solidFill>
                  <a:srgbClr val="FFFFFF"/>
                </a:solidFill>
                <a:latin typeface="Trebuchet MS"/>
                <a:ea typeface="Trebuchet MS"/>
                <a:cs typeface="Trebuchet MS"/>
                <a:sym typeface="Trebuchet MS"/>
              </a:rPr>
              <a:t>Chance to speak to a Sector Role Model</a:t>
            </a:r>
            <a:endParaRPr sz="3600">
              <a:solidFill>
                <a:srgbClr val="FFFFFF"/>
              </a:solidFill>
              <a:latin typeface="Trebuchet MS"/>
              <a:ea typeface="Trebuchet MS"/>
              <a:cs typeface="Trebuchet MS"/>
              <a:sym typeface="Trebuchet MS"/>
            </a:endParaRPr>
          </a:p>
          <a:p>
            <a:pPr marL="457200" marR="0" lvl="0" indent="-457200" algn="l" rtl="0">
              <a:spcBef>
                <a:spcPts val="0"/>
              </a:spcBef>
              <a:spcAft>
                <a:spcPts val="0"/>
              </a:spcAft>
              <a:buClr>
                <a:srgbClr val="FFFFFF"/>
              </a:buClr>
              <a:buSzPts val="3600"/>
              <a:buFont typeface="Trebuchet MS"/>
              <a:buChar char="●"/>
            </a:pPr>
            <a:r>
              <a:rPr lang="en-GB" sz="3600">
                <a:solidFill>
                  <a:srgbClr val="FFFFFF"/>
                </a:solidFill>
                <a:latin typeface="Trebuchet MS"/>
                <a:ea typeface="Trebuchet MS"/>
                <a:cs typeface="Trebuchet MS"/>
                <a:sym typeface="Trebuchet MS"/>
              </a:rPr>
              <a:t>Create and consolidate your Options Plan</a:t>
            </a:r>
            <a:endParaRPr sz="3600">
              <a:solidFill>
                <a:srgbClr val="FFFFFF"/>
              </a:solidFill>
              <a:latin typeface="Trebuchet MS"/>
              <a:ea typeface="Trebuchet MS"/>
              <a:cs typeface="Trebuchet MS"/>
              <a:sym typeface="Trebuchet MS"/>
            </a:endParaRPr>
          </a:p>
          <a:p>
            <a:pPr marL="0" marR="0" lvl="0" indent="0" algn="l" rtl="0">
              <a:spcBef>
                <a:spcPts val="0"/>
              </a:spcBef>
              <a:spcAft>
                <a:spcPts val="0"/>
              </a:spcAft>
              <a:buNone/>
            </a:pPr>
            <a:endParaRPr sz="32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3200" b="1">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3200">
              <a:solidFill>
                <a:schemeClr val="lt1"/>
              </a:solidFill>
              <a:latin typeface="Trebuchet MS"/>
              <a:ea typeface="Trebuchet MS"/>
              <a:cs typeface="Trebuchet MS"/>
              <a:sym typeface="Trebuchet MS"/>
            </a:endParaRPr>
          </a:p>
        </p:txBody>
      </p:sp>
      <p:pic>
        <p:nvPicPr>
          <p:cNvPr id="446" name="Google Shape;446;gea0e78b922_0_1518"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447" name="Google Shape;447;gea0e78b922_0_1518"/>
          <p:cNvSpPr txBox="1"/>
          <p:nvPr/>
        </p:nvSpPr>
        <p:spPr>
          <a:xfrm>
            <a:off x="146622" y="151200"/>
            <a:ext cx="11564700" cy="8454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r>
              <a:rPr lang="en-GB" sz="4800" b="1">
                <a:solidFill>
                  <a:srgbClr val="FFFFFF"/>
                </a:solidFill>
                <a:latin typeface="Trebuchet MS"/>
                <a:ea typeface="Trebuchet MS"/>
                <a:cs typeface="Trebuchet MS"/>
                <a:sym typeface="Trebuchet MS"/>
              </a:rPr>
              <a:t>Session 3 &amp; 4: Connect and Achieve</a:t>
            </a:r>
            <a:endParaRPr sz="4800">
              <a:solidFill>
                <a:srgbClr val="FFFFFF"/>
              </a:solidFill>
              <a:latin typeface="Trebuchet MS"/>
              <a:ea typeface="Trebuchet MS"/>
              <a:cs typeface="Trebuchet MS"/>
              <a:sym typeface="Trebuchet MS"/>
            </a:endParaRPr>
          </a:p>
        </p:txBody>
      </p:sp>
      <p:pic>
        <p:nvPicPr>
          <p:cNvPr id="448" name="Google Shape;448;gea0e78b922_0_1518"/>
          <p:cNvPicPr preferRelativeResize="0"/>
          <p:nvPr/>
        </p:nvPicPr>
        <p:blipFill>
          <a:blip r:embed="rId4">
            <a:alphaModFix/>
          </a:blip>
          <a:stretch>
            <a:fillRect/>
          </a:stretch>
        </p:blipFill>
        <p:spPr>
          <a:xfrm>
            <a:off x="9253975" y="1619150"/>
            <a:ext cx="4479473" cy="2985600"/>
          </a:xfrm>
          <a:prstGeom prst="rect">
            <a:avLst/>
          </a:prstGeom>
          <a:noFill/>
          <a:ln>
            <a:noFill/>
          </a:ln>
        </p:spPr>
      </p:pic>
      <p:pic>
        <p:nvPicPr>
          <p:cNvPr id="449" name="Google Shape;449;gea0e78b922_0_1518"/>
          <p:cNvPicPr preferRelativeResize="0"/>
          <p:nvPr/>
        </p:nvPicPr>
        <p:blipFill rotWithShape="1">
          <a:blip r:embed="rId5">
            <a:alphaModFix/>
          </a:blip>
          <a:srcRect t="9922" b="6486"/>
          <a:stretch/>
        </p:blipFill>
        <p:spPr>
          <a:xfrm>
            <a:off x="9253975" y="4168750"/>
            <a:ext cx="4479473" cy="24955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500"/>
                                        <p:tgtEl>
                                          <p:spTgt spid="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A390"/>
        </a:solidFill>
        <a:effectLst/>
      </p:bgPr>
    </p:bg>
    <p:spTree>
      <p:nvGrpSpPr>
        <p:cNvPr id="1" name="Shape 453"/>
        <p:cNvGrpSpPr/>
        <p:nvPr/>
      </p:nvGrpSpPr>
      <p:grpSpPr>
        <a:xfrm>
          <a:off x="0" y="0"/>
          <a:ext cx="0" cy="0"/>
          <a:chOff x="0" y="0"/>
          <a:chExt cx="0" cy="0"/>
        </a:xfrm>
      </p:grpSpPr>
      <p:sp>
        <p:nvSpPr>
          <p:cNvPr id="454" name="Google Shape;454;gea0e78b922_0_1603"/>
          <p:cNvSpPr txBox="1">
            <a:spLocks noGrp="1"/>
          </p:cNvSpPr>
          <p:nvPr>
            <p:ph type="sldNum" idx="12"/>
          </p:nvPr>
        </p:nvSpPr>
        <p:spPr>
          <a:xfrm>
            <a:off x="10104120" y="7340702"/>
            <a:ext cx="3168000" cy="421800"/>
          </a:xfrm>
          <a:prstGeom prst="rect">
            <a:avLst/>
          </a:prstGeom>
          <a:noFill/>
          <a:ln>
            <a:noFill/>
          </a:ln>
        </p:spPr>
        <p:txBody>
          <a:bodyPr spcFirstLastPara="1" wrap="square" lIns="105575" tIns="52775" rIns="105575" bIns="52775" anchor="ctr" anchorCtr="0">
            <a:noAutofit/>
          </a:bodyPr>
          <a:lstStyle/>
          <a:p>
            <a:pPr marL="0" lvl="0" indent="0" algn="r" rtl="0">
              <a:spcBef>
                <a:spcPts val="0"/>
              </a:spcBef>
              <a:spcAft>
                <a:spcPts val="0"/>
              </a:spcAft>
              <a:buClr>
                <a:srgbClr val="888888"/>
              </a:buClr>
              <a:buSzPts val="1386"/>
              <a:buFont typeface="Calibri"/>
              <a:buNone/>
            </a:pPr>
            <a:fld id="{00000000-1234-1234-1234-123412341234}" type="slidenum">
              <a:rPr lang="en-GB"/>
              <a:t>23</a:t>
            </a:fld>
            <a:endParaRPr/>
          </a:p>
        </p:txBody>
      </p:sp>
      <p:sp>
        <p:nvSpPr>
          <p:cNvPr id="455" name="Google Shape;455;gea0e78b922_0_1603"/>
          <p:cNvSpPr/>
          <p:nvPr/>
        </p:nvSpPr>
        <p:spPr>
          <a:xfrm>
            <a:off x="0" y="0"/>
            <a:ext cx="12683100" cy="1147800"/>
          </a:xfrm>
          <a:prstGeom prst="homePlate">
            <a:avLst>
              <a:gd name="adj" fmla="val 50000"/>
            </a:avLst>
          </a:prstGeom>
          <a:solidFill>
            <a:srgbClr val="246393"/>
          </a:solidFill>
          <a:ln w="12700" cap="flat" cmpd="sng">
            <a:solidFill>
              <a:srgbClr val="246393"/>
            </a:solidFill>
            <a:prstDash val="solid"/>
            <a:miter lim="800000"/>
            <a:headEnd type="none" w="sm" len="sm"/>
            <a:tailEnd type="none" w="sm" len="sm"/>
          </a:ln>
        </p:spPr>
        <p:txBody>
          <a:bodyPr spcFirstLastPara="1" wrap="square" lIns="105575" tIns="52775" rIns="105575" bIns="52775" anchor="ctr" anchorCtr="0">
            <a:noAutofit/>
          </a:bodyPr>
          <a:lstStyle/>
          <a:p>
            <a:pPr marL="0" marR="0" lvl="0" indent="0" algn="ctr" rtl="0">
              <a:spcBef>
                <a:spcPts val="0"/>
              </a:spcBef>
              <a:spcAft>
                <a:spcPts val="0"/>
              </a:spcAft>
              <a:buNone/>
            </a:pPr>
            <a:endParaRPr sz="2079">
              <a:solidFill>
                <a:srgbClr val="FFFFFF"/>
              </a:solidFill>
              <a:latin typeface="Arial"/>
              <a:ea typeface="Arial"/>
              <a:cs typeface="Arial"/>
              <a:sym typeface="Arial"/>
            </a:endParaRPr>
          </a:p>
        </p:txBody>
      </p:sp>
      <p:sp>
        <p:nvSpPr>
          <p:cNvPr id="456" name="Google Shape;456;gea0e78b922_0_1603"/>
          <p:cNvSpPr txBox="1"/>
          <p:nvPr/>
        </p:nvSpPr>
        <p:spPr>
          <a:xfrm>
            <a:off x="709924" y="2029186"/>
            <a:ext cx="8562000" cy="6756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endParaRPr sz="3696" b="1">
              <a:solidFill>
                <a:srgbClr val="000000"/>
              </a:solidFill>
              <a:latin typeface="Arial"/>
              <a:ea typeface="Arial"/>
              <a:cs typeface="Arial"/>
              <a:sym typeface="Arial"/>
            </a:endParaRPr>
          </a:p>
        </p:txBody>
      </p:sp>
      <p:sp>
        <p:nvSpPr>
          <p:cNvPr id="457" name="Google Shape;457;gea0e78b922_0_1603"/>
          <p:cNvSpPr txBox="1"/>
          <p:nvPr/>
        </p:nvSpPr>
        <p:spPr>
          <a:xfrm>
            <a:off x="168600" y="151200"/>
            <a:ext cx="12345900" cy="845400"/>
          </a:xfrm>
          <a:prstGeom prst="rect">
            <a:avLst/>
          </a:prstGeom>
          <a:noFill/>
          <a:ln>
            <a:noFill/>
          </a:ln>
        </p:spPr>
        <p:txBody>
          <a:bodyPr spcFirstLastPara="1" wrap="square" lIns="105575" tIns="52775" rIns="105575" bIns="52775" anchor="t" anchorCtr="0">
            <a:spAutoFit/>
          </a:bodyPr>
          <a:lstStyle/>
          <a:p>
            <a:pPr marL="0" marR="0" lvl="0" indent="0" algn="l" rtl="0">
              <a:spcBef>
                <a:spcPts val="0"/>
              </a:spcBef>
              <a:spcAft>
                <a:spcPts val="0"/>
              </a:spcAft>
              <a:buNone/>
            </a:pPr>
            <a:r>
              <a:rPr lang="en-GB" sz="4800" b="1">
                <a:solidFill>
                  <a:srgbClr val="FFFFFF"/>
                </a:solidFill>
                <a:latin typeface="Trebuchet MS"/>
                <a:ea typeface="Trebuchet MS"/>
                <a:cs typeface="Trebuchet MS"/>
                <a:sym typeface="Trebuchet MS"/>
              </a:rPr>
              <a:t>Looking Forward: what do we know now?</a:t>
            </a:r>
            <a:endParaRPr sz="4800">
              <a:solidFill>
                <a:srgbClr val="FFFFFF"/>
              </a:solidFill>
              <a:latin typeface="Trebuchet MS"/>
              <a:ea typeface="Trebuchet MS"/>
              <a:cs typeface="Trebuchet MS"/>
              <a:sym typeface="Trebuchet MS"/>
            </a:endParaRPr>
          </a:p>
        </p:txBody>
      </p:sp>
      <p:sp>
        <p:nvSpPr>
          <p:cNvPr id="458" name="Google Shape;458;gea0e78b922_0_1603"/>
          <p:cNvSpPr txBox="1"/>
          <p:nvPr/>
        </p:nvSpPr>
        <p:spPr>
          <a:xfrm>
            <a:off x="709925" y="1929826"/>
            <a:ext cx="13143300" cy="2247300"/>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lt1"/>
              </a:buClr>
              <a:buSzPts val="3600"/>
              <a:buFont typeface="Trebuchet MS"/>
              <a:buChar char="●"/>
            </a:pPr>
            <a:r>
              <a:rPr lang="en-GB" sz="3600">
                <a:solidFill>
                  <a:schemeClr val="lt1"/>
                </a:solidFill>
                <a:latin typeface="Trebuchet MS"/>
                <a:ea typeface="Trebuchet MS"/>
                <a:cs typeface="Trebuchet MS"/>
                <a:sym typeface="Trebuchet MS"/>
              </a:rPr>
              <a:t>What and where can you study after GCSE?</a:t>
            </a:r>
            <a:endParaRPr sz="3600">
              <a:solidFill>
                <a:schemeClr val="lt1"/>
              </a:solidFill>
              <a:latin typeface="Trebuchet MS"/>
              <a:ea typeface="Trebuchet MS"/>
              <a:cs typeface="Trebuchet MS"/>
              <a:sym typeface="Trebuchet MS"/>
            </a:endParaRPr>
          </a:p>
          <a:p>
            <a:pPr marL="457200" marR="0" lvl="0" indent="-457200" algn="l" rtl="0">
              <a:spcBef>
                <a:spcPts val="0"/>
              </a:spcBef>
              <a:spcAft>
                <a:spcPts val="0"/>
              </a:spcAft>
              <a:buClr>
                <a:schemeClr val="lt1"/>
              </a:buClr>
              <a:buSzPts val="3600"/>
              <a:buFont typeface="Trebuchet MS"/>
              <a:buChar char="●"/>
            </a:pPr>
            <a:r>
              <a:rPr lang="en-GB" sz="3600">
                <a:solidFill>
                  <a:schemeClr val="lt1"/>
                </a:solidFill>
                <a:latin typeface="Trebuchet MS"/>
                <a:ea typeface="Trebuchet MS"/>
                <a:cs typeface="Trebuchet MS"/>
                <a:sym typeface="Trebuchet MS"/>
              </a:rPr>
              <a:t>How might you decide what your next steps will be?</a:t>
            </a:r>
            <a:endParaRPr sz="3600">
              <a:solidFill>
                <a:schemeClr val="lt1"/>
              </a:solidFill>
              <a:latin typeface="Trebuchet MS"/>
              <a:ea typeface="Trebuchet MS"/>
              <a:cs typeface="Trebuchet MS"/>
              <a:sym typeface="Trebuchet MS"/>
            </a:endParaRPr>
          </a:p>
          <a:p>
            <a:pPr marL="457200" marR="0" lvl="0" indent="-457200" algn="l" rtl="0">
              <a:spcBef>
                <a:spcPts val="0"/>
              </a:spcBef>
              <a:spcAft>
                <a:spcPts val="0"/>
              </a:spcAft>
              <a:buClr>
                <a:schemeClr val="lt1"/>
              </a:buClr>
              <a:buSzPts val="3600"/>
              <a:buFont typeface="Trebuchet MS"/>
              <a:buChar char="●"/>
            </a:pPr>
            <a:r>
              <a:rPr lang="en-GB" sz="3600">
                <a:solidFill>
                  <a:schemeClr val="lt1"/>
                </a:solidFill>
                <a:latin typeface="Trebuchet MS"/>
                <a:ea typeface="Trebuchet MS"/>
                <a:cs typeface="Trebuchet MS"/>
                <a:sym typeface="Trebuchet MS"/>
              </a:rPr>
              <a:t>What is important incase you don’t achieve the grades?</a:t>
            </a:r>
            <a:endParaRPr sz="3600">
              <a:solidFill>
                <a:schemeClr val="lt1"/>
              </a:solidFill>
              <a:latin typeface="Trebuchet MS"/>
              <a:ea typeface="Trebuchet MS"/>
              <a:cs typeface="Trebuchet MS"/>
              <a:sym typeface="Trebuchet MS"/>
            </a:endParaRPr>
          </a:p>
          <a:p>
            <a:pPr marL="0" marR="0" lvl="0" indent="0" algn="l" rtl="0">
              <a:spcBef>
                <a:spcPts val="0"/>
              </a:spcBef>
              <a:spcAft>
                <a:spcPts val="0"/>
              </a:spcAft>
              <a:buNone/>
            </a:pPr>
            <a:endParaRPr sz="3200">
              <a:solidFill>
                <a:schemeClr val="lt1"/>
              </a:solidFill>
              <a:latin typeface="Trebuchet MS"/>
              <a:ea typeface="Trebuchet MS"/>
              <a:cs typeface="Trebuchet MS"/>
              <a:sym typeface="Trebuchet MS"/>
            </a:endParaRPr>
          </a:p>
        </p:txBody>
      </p:sp>
      <p:sp>
        <p:nvSpPr>
          <p:cNvPr id="459" name="Google Shape;459;gea0e78b922_0_1603"/>
          <p:cNvSpPr/>
          <p:nvPr/>
        </p:nvSpPr>
        <p:spPr>
          <a:xfrm>
            <a:off x="1614850" y="4267400"/>
            <a:ext cx="11167500" cy="2583000"/>
          </a:xfrm>
          <a:prstGeom prst="roundRect">
            <a:avLst>
              <a:gd name="adj" fmla="val 16667"/>
            </a:avLst>
          </a:prstGeom>
          <a:solidFill>
            <a:srgbClr val="EEBC29"/>
          </a:solidFill>
          <a:ln w="9525" cap="flat" cmpd="sng">
            <a:solidFill>
              <a:srgbClr val="EEBC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b="1">
                <a:solidFill>
                  <a:srgbClr val="FFFFFF"/>
                </a:solidFill>
                <a:latin typeface="Trebuchet MS"/>
                <a:ea typeface="Trebuchet MS"/>
                <a:cs typeface="Trebuchet MS"/>
                <a:sym typeface="Trebuchet MS"/>
              </a:rPr>
              <a:t>NEXT SESSION: </a:t>
            </a:r>
            <a:r>
              <a:rPr lang="en-GB" sz="3300">
                <a:solidFill>
                  <a:srgbClr val="FFFFFF"/>
                </a:solidFill>
                <a:latin typeface="Trebuchet MS"/>
                <a:ea typeface="Trebuchet MS"/>
                <a:cs typeface="Trebuchet MS"/>
                <a:sym typeface="Trebuchet MS"/>
              </a:rPr>
              <a:t>What are you going to tell your coach about what you’ve learnt? How can you plan your pathway together?</a:t>
            </a:r>
            <a:endParaRPr sz="3300">
              <a:solidFill>
                <a:srgbClr val="FFFFFF"/>
              </a:solidFill>
              <a:latin typeface="Trebuchet MS"/>
              <a:ea typeface="Trebuchet MS"/>
              <a:cs typeface="Trebuchet MS"/>
              <a:sym typeface="Trebuchet MS"/>
            </a:endParaRPr>
          </a:p>
        </p:txBody>
      </p:sp>
      <p:pic>
        <p:nvPicPr>
          <p:cNvPr id="460" name="Google Shape;460;gea0e78b922_0_1603"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8"/>
                                        </p:tgtEl>
                                        <p:attrNameLst>
                                          <p:attrName>style.visibility</p:attrName>
                                        </p:attrNameLst>
                                      </p:cBhvr>
                                      <p:to>
                                        <p:strVal val="visible"/>
                                      </p:to>
                                    </p:set>
                                    <p:animEffect transition="in" filter="fade">
                                      <p:cBhvr>
                                        <p:cTn id="7" dur="500"/>
                                        <p:tgtEl>
                                          <p:spTgt spid="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1000"/>
                                        <p:tgtEl>
                                          <p:spTgt spid="45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9"/>
                                        </p:tgtEl>
                                        <p:attrNameLst>
                                          <p:attrName>style.visibility</p:attrName>
                                        </p:attrNameLst>
                                      </p:cBhvr>
                                      <p:to>
                                        <p:strVal val="visible"/>
                                      </p:to>
                                    </p:set>
                                    <p:animEffect transition="in" filter="fade">
                                      <p:cBhvr>
                                        <p:cTn id="17" dur="1000"/>
                                        <p:tgtEl>
                                          <p:spTgt spid="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96092"/>
        </a:solidFill>
        <a:effectLst/>
      </p:bgPr>
    </p:bg>
    <p:spTree>
      <p:nvGrpSpPr>
        <p:cNvPr id="1" name="Shape 465"/>
        <p:cNvGrpSpPr/>
        <p:nvPr/>
      </p:nvGrpSpPr>
      <p:grpSpPr>
        <a:xfrm>
          <a:off x="0" y="0"/>
          <a:ext cx="0" cy="0"/>
          <a:chOff x="0" y="0"/>
          <a:chExt cx="0" cy="0"/>
        </a:xfrm>
      </p:grpSpPr>
      <p:pic>
        <p:nvPicPr>
          <p:cNvPr id="466" name="Google Shape;466;gea0e78b922_0_1687" descr="A picture containing drawing&#10;&#10;Description automatically generated"/>
          <p:cNvPicPr preferRelativeResize="0"/>
          <p:nvPr/>
        </p:nvPicPr>
        <p:blipFill rotWithShape="1">
          <a:blip r:embed="rId3">
            <a:alphaModFix/>
          </a:blip>
          <a:srcRect/>
          <a:stretch/>
        </p:blipFill>
        <p:spPr>
          <a:xfrm>
            <a:off x="5048795" y="2393185"/>
            <a:ext cx="4302619" cy="3133668"/>
          </a:xfrm>
          <a:prstGeom prst="rect">
            <a:avLst/>
          </a:prstGeom>
          <a:noFill/>
          <a:ln>
            <a:noFill/>
          </a:ln>
        </p:spPr>
      </p:pic>
      <p:sp>
        <p:nvSpPr>
          <p:cNvPr id="467" name="Google Shape;467;gea0e78b922_0_1687"/>
          <p:cNvSpPr txBox="1"/>
          <p:nvPr/>
        </p:nvSpPr>
        <p:spPr>
          <a:xfrm>
            <a:off x="2355731" y="6719709"/>
            <a:ext cx="9688800" cy="2401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0" i="0" u="none" strike="noStrike">
                <a:solidFill>
                  <a:schemeClr val="lt1"/>
                </a:solidFill>
                <a:latin typeface="Trebuchet MS"/>
                <a:ea typeface="Trebuchet MS"/>
                <a:cs typeface="Trebuchet MS"/>
                <a:sym typeface="Trebuchet MS"/>
              </a:rPr>
              <a:t>Registered Charity in England and Wales: 1162470</a:t>
            </a:r>
            <a:endParaRPr sz="4800" b="0">
              <a:solidFill>
                <a:schemeClr val="lt1"/>
              </a:solidFill>
              <a:latin typeface="Arial"/>
              <a:ea typeface="Arial"/>
              <a:cs typeface="Arial"/>
              <a:sym typeface="Arial"/>
            </a:endParaRPr>
          </a:p>
          <a:p>
            <a:pPr marL="0" marR="0" lvl="0" indent="0" algn="ctr" rtl="0">
              <a:spcBef>
                <a:spcPts val="0"/>
              </a:spcBef>
              <a:spcAft>
                <a:spcPts val="0"/>
              </a:spcAft>
              <a:buNone/>
            </a:pPr>
            <a:r>
              <a:rPr lang="en-GB" sz="1800" b="0" i="0" u="none" strike="noStrike">
                <a:solidFill>
                  <a:schemeClr val="lt1"/>
                </a:solidFill>
                <a:latin typeface="Trebuchet MS"/>
                <a:ea typeface="Trebuchet MS"/>
                <a:cs typeface="Trebuchet MS"/>
                <a:sym typeface="Trebuchet MS"/>
              </a:rPr>
              <a:t>Registered Company Limited by Guarantee in England and Wales: 08825219</a:t>
            </a:r>
            <a:endParaRPr sz="4800" b="0">
              <a:solidFill>
                <a:schemeClr val="lt1"/>
              </a:solidFill>
              <a:latin typeface="Arial"/>
              <a:ea typeface="Arial"/>
              <a:cs typeface="Arial"/>
              <a:sym typeface="Arial"/>
            </a:endParaRPr>
          </a:p>
          <a:p>
            <a:pPr marL="0" marR="0" lvl="0" indent="0" algn="ctr" rtl="0">
              <a:spcBef>
                <a:spcPts val="0"/>
              </a:spcBef>
              <a:spcAft>
                <a:spcPts val="0"/>
              </a:spcAft>
              <a:buNone/>
            </a:pPr>
            <a:r>
              <a:rPr lang="en-GB" sz="1800" b="0" i="0" u="none" strike="noStrike">
                <a:solidFill>
                  <a:schemeClr val="lt1"/>
                </a:solidFill>
                <a:latin typeface="Trebuchet MS"/>
                <a:ea typeface="Trebuchet MS"/>
                <a:cs typeface="Trebuchet MS"/>
                <a:sym typeface="Trebuchet MS"/>
              </a:rPr>
              <a:t>Registered Address: CAN Mezzanine, 7-14 Great Dover Street, London, SE1 4YR</a:t>
            </a:r>
            <a:endParaRPr sz="4800" b="0">
              <a:solidFill>
                <a:schemeClr val="lt1"/>
              </a:solidFill>
              <a:latin typeface="Arial"/>
              <a:ea typeface="Arial"/>
              <a:cs typeface="Arial"/>
              <a:sym typeface="Arial"/>
            </a:endParaRPr>
          </a:p>
          <a:p>
            <a:pPr marL="0" marR="0" lvl="0" indent="0" algn="l" rtl="0">
              <a:spcBef>
                <a:spcPts val="0"/>
              </a:spcBef>
              <a:spcAft>
                <a:spcPts val="0"/>
              </a:spcAft>
              <a:buNone/>
            </a:pPr>
            <a:br>
              <a:rPr lang="en-GB" sz="4800">
                <a:solidFill>
                  <a:schemeClr val="dk1"/>
                </a:solidFill>
                <a:latin typeface="Arial"/>
                <a:ea typeface="Arial"/>
                <a:cs typeface="Arial"/>
                <a:sym typeface="Arial"/>
              </a:rPr>
            </a:br>
            <a:endParaRPr sz="4800" b="0" i="0" u="none" strike="noStrike" cap="none">
              <a:solidFill>
                <a:srgbClr val="FFFFFF"/>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A390"/>
        </a:solidFill>
        <a:effectLst/>
      </p:bgPr>
    </p:bg>
    <p:spTree>
      <p:nvGrpSpPr>
        <p:cNvPr id="1" name="Shape 247"/>
        <p:cNvGrpSpPr/>
        <p:nvPr/>
      </p:nvGrpSpPr>
      <p:grpSpPr>
        <a:xfrm>
          <a:off x="0" y="0"/>
          <a:ext cx="0" cy="0"/>
          <a:chOff x="0" y="0"/>
          <a:chExt cx="0" cy="0"/>
        </a:xfrm>
      </p:grpSpPr>
      <p:sp>
        <p:nvSpPr>
          <p:cNvPr id="248" name="Google Shape;248;gea0e78b922_0_248"/>
          <p:cNvSpPr/>
          <p:nvPr/>
        </p:nvSpPr>
        <p:spPr>
          <a:xfrm>
            <a:off x="-1" y="0"/>
            <a:ext cx="5329800" cy="1147800"/>
          </a:xfrm>
          <a:prstGeom prst="homePlate">
            <a:avLst>
              <a:gd name="adj" fmla="val 50000"/>
            </a:avLst>
          </a:prstGeom>
          <a:solidFill>
            <a:srgbClr val="246393"/>
          </a:solidFill>
          <a:ln w="12700" cap="flat" cmpd="sng">
            <a:solidFill>
              <a:srgbClr val="246393"/>
            </a:solidFill>
            <a:prstDash val="solid"/>
            <a:miter lim="800000"/>
            <a:headEnd type="none" w="sm" len="sm"/>
            <a:tailEnd type="none" w="sm" len="sm"/>
          </a:ln>
        </p:spPr>
        <p:txBody>
          <a:bodyPr spcFirstLastPara="1" wrap="square" lIns="105575" tIns="52775" rIns="105575" bIns="52775" anchor="ctr" anchorCtr="0">
            <a:noAutofit/>
          </a:bodyPr>
          <a:lstStyle/>
          <a:p>
            <a:pPr marL="0" marR="0" lvl="0" indent="0" algn="ctr" rtl="0">
              <a:spcBef>
                <a:spcPts val="0"/>
              </a:spcBef>
              <a:spcAft>
                <a:spcPts val="0"/>
              </a:spcAft>
              <a:buNone/>
            </a:pPr>
            <a:endParaRPr sz="2079">
              <a:solidFill>
                <a:srgbClr val="FFFFFF"/>
              </a:solidFill>
              <a:latin typeface="Arial"/>
              <a:ea typeface="Arial"/>
              <a:cs typeface="Arial"/>
              <a:sym typeface="Arial"/>
            </a:endParaRPr>
          </a:p>
        </p:txBody>
      </p:sp>
      <p:sp>
        <p:nvSpPr>
          <p:cNvPr id="249" name="Google Shape;249;gea0e78b922_0_248"/>
          <p:cNvSpPr txBox="1"/>
          <p:nvPr/>
        </p:nvSpPr>
        <p:spPr>
          <a:xfrm>
            <a:off x="82845" y="135300"/>
            <a:ext cx="4466100" cy="877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Trebuchet MS"/>
              <a:buNone/>
            </a:pPr>
            <a:r>
              <a:rPr lang="en-GB" sz="5100" b="1">
                <a:solidFill>
                  <a:srgbClr val="FFFFFF"/>
                </a:solidFill>
                <a:latin typeface="Trebuchet MS"/>
                <a:ea typeface="Trebuchet MS"/>
                <a:cs typeface="Trebuchet MS"/>
                <a:sym typeface="Trebuchet MS"/>
              </a:rPr>
              <a:t>TODAY</a:t>
            </a:r>
            <a:endParaRPr sz="1700" b="1"/>
          </a:p>
        </p:txBody>
      </p:sp>
      <p:pic>
        <p:nvPicPr>
          <p:cNvPr id="250" name="Google Shape;250;gea0e78b922_0_248"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251" name="Google Shape;251;gea0e78b922_0_248"/>
          <p:cNvSpPr txBox="1"/>
          <p:nvPr/>
        </p:nvSpPr>
        <p:spPr>
          <a:xfrm>
            <a:off x="7489575" y="2327625"/>
            <a:ext cx="6324600" cy="3886500"/>
          </a:xfrm>
          <a:prstGeom prst="rect">
            <a:avLst/>
          </a:prstGeom>
          <a:noFill/>
          <a:ln>
            <a:noFill/>
          </a:ln>
        </p:spPr>
        <p:txBody>
          <a:bodyPr spcFirstLastPara="1" wrap="square" lIns="91425" tIns="45700" rIns="91425" bIns="45700" anchor="t" anchorCtr="0">
            <a:noAutofit/>
          </a:bodyPr>
          <a:lstStyle/>
          <a:p>
            <a:pPr marL="457200" marR="0" lvl="0" indent="-425450" algn="l" rtl="0">
              <a:lnSpc>
                <a:spcPct val="100000"/>
              </a:lnSpc>
              <a:spcBef>
                <a:spcPts val="0"/>
              </a:spcBef>
              <a:spcAft>
                <a:spcPts val="0"/>
              </a:spcAft>
              <a:buClr>
                <a:srgbClr val="FFFFFF"/>
              </a:buClr>
              <a:buSzPts val="3100"/>
              <a:buFont typeface="Trebuchet MS"/>
              <a:buChar char="●"/>
            </a:pPr>
            <a:r>
              <a:rPr lang="en-GB" sz="3100" b="1" i="0" u="none" strike="noStrike" cap="none">
                <a:solidFill>
                  <a:srgbClr val="FFFFFF"/>
                </a:solidFill>
                <a:latin typeface="Trebuchet MS"/>
                <a:ea typeface="Trebuchet MS"/>
                <a:cs typeface="Trebuchet MS"/>
                <a:sym typeface="Trebuchet MS"/>
              </a:rPr>
              <a:t>What are my options after GCSEs?</a:t>
            </a:r>
            <a:endParaRPr sz="3100" b="1" i="0" u="none" strike="noStrike" cap="none">
              <a:solidFill>
                <a:srgbClr val="FFFFFF"/>
              </a:solidFill>
              <a:latin typeface="Trebuchet MS"/>
              <a:ea typeface="Trebuchet MS"/>
              <a:cs typeface="Trebuchet MS"/>
              <a:sym typeface="Trebuchet MS"/>
            </a:endParaRPr>
          </a:p>
          <a:p>
            <a:pPr marL="457200" marR="0" lvl="0" indent="-425450" algn="l" rtl="0">
              <a:lnSpc>
                <a:spcPct val="100000"/>
              </a:lnSpc>
              <a:spcBef>
                <a:spcPts val="0"/>
              </a:spcBef>
              <a:spcAft>
                <a:spcPts val="0"/>
              </a:spcAft>
              <a:buClr>
                <a:srgbClr val="FFFFFF"/>
              </a:buClr>
              <a:buSzPts val="3100"/>
              <a:buFont typeface="Trebuchet MS"/>
              <a:buChar char="●"/>
            </a:pPr>
            <a:r>
              <a:rPr lang="en-GB" sz="3100" b="1" i="0" u="none" strike="noStrike" cap="none">
                <a:solidFill>
                  <a:srgbClr val="FFFFFF"/>
                </a:solidFill>
                <a:latin typeface="Trebuchet MS"/>
                <a:ea typeface="Trebuchet MS"/>
                <a:cs typeface="Trebuchet MS"/>
                <a:sym typeface="Trebuchet MS"/>
              </a:rPr>
              <a:t>How do I decide what’s best for me?</a:t>
            </a:r>
            <a:endParaRPr sz="3100" b="1" i="0" u="none" strike="noStrike" cap="none">
              <a:solidFill>
                <a:srgbClr val="FFFFFF"/>
              </a:solidFill>
              <a:latin typeface="Trebuchet MS"/>
              <a:ea typeface="Trebuchet MS"/>
              <a:cs typeface="Trebuchet MS"/>
              <a:sym typeface="Trebuchet MS"/>
            </a:endParaRPr>
          </a:p>
          <a:p>
            <a:pPr marL="457200" marR="0" lvl="0" indent="-425450" algn="l" rtl="0">
              <a:lnSpc>
                <a:spcPct val="100000"/>
              </a:lnSpc>
              <a:spcBef>
                <a:spcPts val="0"/>
              </a:spcBef>
              <a:spcAft>
                <a:spcPts val="0"/>
              </a:spcAft>
              <a:buClr>
                <a:srgbClr val="FFFFFF"/>
              </a:buClr>
              <a:buSzPts val="3100"/>
              <a:buFont typeface="Trebuchet MS"/>
              <a:buChar char="●"/>
            </a:pPr>
            <a:r>
              <a:rPr lang="en-GB" sz="3100" b="1" i="0" u="none" strike="noStrike" cap="none">
                <a:solidFill>
                  <a:srgbClr val="FFFFFF"/>
                </a:solidFill>
                <a:latin typeface="Trebuchet MS"/>
                <a:ea typeface="Trebuchet MS"/>
                <a:cs typeface="Trebuchet MS"/>
                <a:sym typeface="Trebuchet MS"/>
              </a:rPr>
              <a:t>What if I don’t get the grades I want</a:t>
            </a:r>
            <a:r>
              <a:rPr lang="en-GB" sz="3100" b="1">
                <a:solidFill>
                  <a:srgbClr val="FFFFFF"/>
                </a:solidFill>
                <a:latin typeface="Trebuchet MS"/>
                <a:ea typeface="Trebuchet MS"/>
                <a:cs typeface="Trebuchet MS"/>
                <a:sym typeface="Trebuchet MS"/>
              </a:rPr>
              <a:t> and need?</a:t>
            </a:r>
            <a:endParaRPr sz="3100" b="1" i="0" u="none" strike="noStrike" cap="none">
              <a:solidFill>
                <a:srgbClr val="FFFFFF"/>
              </a:solidFill>
              <a:latin typeface="Trebuchet MS"/>
              <a:ea typeface="Trebuchet MS"/>
              <a:cs typeface="Trebuchet MS"/>
              <a:sym typeface="Trebuchet MS"/>
            </a:endParaRPr>
          </a:p>
          <a:p>
            <a:pPr marL="457200" marR="0" lvl="0" indent="-425450" algn="l" rtl="0">
              <a:lnSpc>
                <a:spcPct val="100000"/>
              </a:lnSpc>
              <a:spcBef>
                <a:spcPts val="0"/>
              </a:spcBef>
              <a:spcAft>
                <a:spcPts val="0"/>
              </a:spcAft>
              <a:buClr>
                <a:srgbClr val="FFFFFF"/>
              </a:buClr>
              <a:buSzPts val="3100"/>
              <a:buFont typeface="Trebuchet MS"/>
              <a:buChar char="●"/>
            </a:pPr>
            <a:r>
              <a:rPr lang="en-GB" sz="3100" b="1" i="0" u="none" strike="noStrike" cap="none">
                <a:solidFill>
                  <a:srgbClr val="FFFFFF"/>
                </a:solidFill>
                <a:latin typeface="Trebuchet MS"/>
                <a:ea typeface="Trebuchet MS"/>
                <a:cs typeface="Trebuchet MS"/>
                <a:sym typeface="Trebuchet MS"/>
              </a:rPr>
              <a:t>The last two coaching sessions</a:t>
            </a:r>
            <a:endParaRPr sz="3100" b="1" i="0" u="none" strike="noStrike" cap="none">
              <a:solidFill>
                <a:srgbClr val="FFFFFF"/>
              </a:solidFill>
              <a:latin typeface="Trebuchet MS"/>
              <a:ea typeface="Trebuchet MS"/>
              <a:cs typeface="Trebuchet MS"/>
              <a:sym typeface="Trebuchet MS"/>
            </a:endParaRPr>
          </a:p>
        </p:txBody>
      </p:sp>
      <p:pic>
        <p:nvPicPr>
          <p:cNvPr id="252" name="Google Shape;252;gea0e78b922_0_248"/>
          <p:cNvPicPr preferRelativeResize="0"/>
          <p:nvPr/>
        </p:nvPicPr>
        <p:blipFill>
          <a:blip r:embed="rId4">
            <a:alphaModFix/>
          </a:blip>
          <a:stretch>
            <a:fillRect/>
          </a:stretch>
        </p:blipFill>
        <p:spPr>
          <a:xfrm>
            <a:off x="228600" y="1811576"/>
            <a:ext cx="6803497" cy="453455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ea0e78b922_0_332"/>
          <p:cNvSpPr/>
          <p:nvPr/>
        </p:nvSpPr>
        <p:spPr>
          <a:xfrm>
            <a:off x="0" y="1"/>
            <a:ext cx="14400300" cy="7920000"/>
          </a:xfrm>
          <a:prstGeom prst="rect">
            <a:avLst/>
          </a:prstGeom>
          <a:solidFill>
            <a:srgbClr val="29609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258" name="Google Shape;258;gea0e78b922_0_332"/>
          <p:cNvSpPr/>
          <p:nvPr/>
        </p:nvSpPr>
        <p:spPr>
          <a:xfrm>
            <a:off x="15152723" y="398218"/>
            <a:ext cx="1067700" cy="1037700"/>
          </a:xfrm>
          <a:prstGeom prst="ellipse">
            <a:avLst/>
          </a:prstGeom>
          <a:solidFill>
            <a:srgbClr val="296092"/>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259" name="Google Shape;259;gea0e78b922_0_332"/>
          <p:cNvSpPr/>
          <p:nvPr/>
        </p:nvSpPr>
        <p:spPr>
          <a:xfrm>
            <a:off x="15164034" y="2204425"/>
            <a:ext cx="1067700" cy="1037700"/>
          </a:xfrm>
          <a:prstGeom prst="ellipse">
            <a:avLst/>
          </a:prstGeom>
          <a:solidFill>
            <a:srgbClr val="706E6A"/>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260" name="Google Shape;260;gea0e78b922_0_332"/>
          <p:cNvSpPr/>
          <p:nvPr/>
        </p:nvSpPr>
        <p:spPr>
          <a:xfrm>
            <a:off x="15174013" y="3955416"/>
            <a:ext cx="1067700" cy="1037700"/>
          </a:xfrm>
          <a:prstGeom prst="ellipse">
            <a:avLst/>
          </a:prstGeom>
          <a:solidFill>
            <a:srgbClr val="EEBC29"/>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261" name="Google Shape;261;gea0e78b922_0_332"/>
          <p:cNvSpPr/>
          <p:nvPr/>
        </p:nvSpPr>
        <p:spPr>
          <a:xfrm>
            <a:off x="15253845" y="5742330"/>
            <a:ext cx="1067700" cy="1037700"/>
          </a:xfrm>
          <a:prstGeom prst="ellipse">
            <a:avLst/>
          </a:prstGeom>
          <a:solidFill>
            <a:srgbClr val="00A390"/>
          </a:solidFill>
          <a:ln>
            <a:noFill/>
          </a:ln>
        </p:spPr>
        <p:txBody>
          <a:bodyPr spcFirstLastPara="1" wrap="square" lIns="95775" tIns="47875" rIns="95775" bIns="47875" anchor="ctr" anchorCtr="0">
            <a:noAutofit/>
          </a:bodyPr>
          <a:lstStyle/>
          <a:p>
            <a:pPr marL="0" marR="0" lvl="0" indent="0" algn="l" rtl="0">
              <a:lnSpc>
                <a:spcPct val="100000"/>
              </a:lnSpc>
              <a:spcBef>
                <a:spcPts val="0"/>
              </a:spcBef>
              <a:spcAft>
                <a:spcPts val="0"/>
              </a:spcAft>
              <a:buClr>
                <a:srgbClr val="000000"/>
              </a:buClr>
              <a:buSzPts val="2306"/>
              <a:buFont typeface="Arial"/>
              <a:buNone/>
            </a:pPr>
            <a:endParaRPr sz="2306" b="0" i="0" u="none" strike="noStrike" cap="none">
              <a:solidFill>
                <a:schemeClr val="lt1"/>
              </a:solidFill>
              <a:latin typeface="Calibri"/>
              <a:ea typeface="Calibri"/>
              <a:cs typeface="Calibri"/>
              <a:sym typeface="Calibri"/>
            </a:endParaRPr>
          </a:p>
        </p:txBody>
      </p:sp>
      <p:sp>
        <p:nvSpPr>
          <p:cNvPr id="262" name="Google Shape;262;gea0e78b922_0_332"/>
          <p:cNvSpPr/>
          <p:nvPr/>
        </p:nvSpPr>
        <p:spPr>
          <a:xfrm>
            <a:off x="506484" y="7332914"/>
            <a:ext cx="2998800" cy="31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67"/>
              <a:buFont typeface="Arial"/>
              <a:buNone/>
            </a:pPr>
            <a:r>
              <a:rPr lang="en-GB" sz="1467" b="1" i="0" u="none" strike="noStrike" cap="none">
                <a:solidFill>
                  <a:schemeClr val="lt1"/>
                </a:solidFill>
                <a:latin typeface="Open Sans"/>
                <a:ea typeface="Open Sans"/>
                <a:cs typeface="Open Sans"/>
                <a:sym typeface="Open Sans"/>
              </a:rPr>
              <a:t>www.futurefrontiers.org.uk</a:t>
            </a:r>
            <a:endParaRPr sz="1467" b="0" i="0" u="none" strike="noStrike" cap="none">
              <a:solidFill>
                <a:schemeClr val="lt1"/>
              </a:solidFill>
              <a:latin typeface="Open Sans"/>
              <a:ea typeface="Open Sans"/>
              <a:cs typeface="Open Sans"/>
              <a:sym typeface="Open Sans"/>
            </a:endParaRPr>
          </a:p>
        </p:txBody>
      </p:sp>
      <p:sp>
        <p:nvSpPr>
          <p:cNvPr id="263" name="Google Shape;263;gea0e78b922_0_332"/>
          <p:cNvSpPr txBox="1"/>
          <p:nvPr/>
        </p:nvSpPr>
        <p:spPr>
          <a:xfrm>
            <a:off x="2332200" y="2713213"/>
            <a:ext cx="9735900" cy="249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6000" b="1">
                <a:solidFill>
                  <a:schemeClr val="lt1"/>
                </a:solidFill>
                <a:latin typeface="Trebuchet MS"/>
                <a:ea typeface="Trebuchet MS"/>
                <a:cs typeface="Trebuchet MS"/>
                <a:sym typeface="Trebuchet MS"/>
              </a:rPr>
              <a:t>WHAT CAN I STUDY AFTER MY GCSEs?</a:t>
            </a:r>
            <a:endParaRPr sz="6000" b="1"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lt1"/>
              </a:solidFill>
              <a:latin typeface="Trebuchet MS"/>
              <a:ea typeface="Trebuchet MS"/>
              <a:cs typeface="Trebuchet MS"/>
              <a:sym typeface="Trebuchet MS"/>
            </a:endParaRPr>
          </a:p>
        </p:txBody>
      </p:sp>
      <p:pic>
        <p:nvPicPr>
          <p:cNvPr id="264" name="Google Shape;264;gea0e78b922_0_332"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9"/>
        <p:cNvGrpSpPr/>
        <p:nvPr/>
      </p:nvGrpSpPr>
      <p:grpSpPr>
        <a:xfrm>
          <a:off x="0" y="0"/>
          <a:ext cx="0" cy="0"/>
          <a:chOff x="0" y="0"/>
          <a:chExt cx="0" cy="0"/>
        </a:xfrm>
      </p:grpSpPr>
      <p:pic>
        <p:nvPicPr>
          <p:cNvPr id="270" name="Google Shape;270;gea0e78b922_0_418"/>
          <p:cNvPicPr preferRelativeResize="0"/>
          <p:nvPr/>
        </p:nvPicPr>
        <p:blipFill rotWithShape="1">
          <a:blip r:embed="rId3">
            <a:alphaModFix/>
          </a:blip>
          <a:srcRect r="29932"/>
          <a:stretch/>
        </p:blipFill>
        <p:spPr>
          <a:xfrm>
            <a:off x="0" y="-86075"/>
            <a:ext cx="10089900" cy="8092175"/>
          </a:xfrm>
          <a:prstGeom prst="rect">
            <a:avLst/>
          </a:prstGeom>
          <a:noFill/>
          <a:ln>
            <a:noFill/>
          </a:ln>
        </p:spPr>
      </p:pic>
      <p:pic>
        <p:nvPicPr>
          <p:cNvPr id="271" name="Google Shape;271;gea0e78b922_0_418"/>
          <p:cNvPicPr preferRelativeResize="0"/>
          <p:nvPr/>
        </p:nvPicPr>
        <p:blipFill rotWithShape="1">
          <a:blip r:embed="rId3">
            <a:alphaModFix/>
          </a:blip>
          <a:srcRect r="58213"/>
          <a:stretch/>
        </p:blipFill>
        <p:spPr>
          <a:xfrm>
            <a:off x="0" y="-86075"/>
            <a:ext cx="6017251" cy="8092175"/>
          </a:xfrm>
          <a:prstGeom prst="rect">
            <a:avLst/>
          </a:prstGeom>
          <a:noFill/>
          <a:ln>
            <a:noFill/>
          </a:ln>
        </p:spPr>
      </p:pic>
      <p:pic>
        <p:nvPicPr>
          <p:cNvPr id="272" name="Google Shape;272;gea0e78b922_0_418"/>
          <p:cNvPicPr preferRelativeResize="0"/>
          <p:nvPr/>
        </p:nvPicPr>
        <p:blipFill>
          <a:blip r:embed="rId3">
            <a:alphaModFix/>
          </a:blip>
          <a:stretch>
            <a:fillRect/>
          </a:stretch>
        </p:blipFill>
        <p:spPr>
          <a:xfrm>
            <a:off x="0" y="0"/>
            <a:ext cx="14400198" cy="8092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animEffect transition="in" filter="fade">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10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2"/>
                                        </p:tgtEl>
                                        <p:attrNameLst>
                                          <p:attrName>style.visibility</p:attrName>
                                        </p:attrNameLst>
                                      </p:cBhvr>
                                      <p:to>
                                        <p:strVal val="visible"/>
                                      </p:to>
                                    </p:set>
                                    <p:animEffect transition="in" filter="fade">
                                      <p:cBhvr>
                                        <p:cTn id="17" dur="10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277"/>
        <p:cNvGrpSpPr/>
        <p:nvPr/>
      </p:nvGrpSpPr>
      <p:grpSpPr>
        <a:xfrm>
          <a:off x="0" y="0"/>
          <a:ext cx="0" cy="0"/>
          <a:chOff x="0" y="0"/>
          <a:chExt cx="0" cy="0"/>
        </a:xfrm>
      </p:grpSpPr>
      <p:pic>
        <p:nvPicPr>
          <p:cNvPr id="278" name="Google Shape;278;gea0e78b922_0_503"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279" name="Google Shape;279;gea0e78b922_0_503"/>
          <p:cNvSpPr/>
          <p:nvPr/>
        </p:nvSpPr>
        <p:spPr>
          <a:xfrm>
            <a:off x="419500" y="263338"/>
            <a:ext cx="4520400" cy="4559400"/>
          </a:xfrm>
          <a:prstGeom prst="ellipse">
            <a:avLst/>
          </a:prstGeom>
          <a:solidFill>
            <a:srgbClr val="00A390"/>
          </a:solidFill>
          <a:ln w="9525" cap="flat" cmpd="sng">
            <a:solidFill>
              <a:srgbClr val="00A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b="1">
                <a:solidFill>
                  <a:srgbClr val="F7F7F7"/>
                </a:solidFill>
                <a:latin typeface="Trebuchet MS"/>
                <a:ea typeface="Trebuchet MS"/>
                <a:cs typeface="Trebuchet MS"/>
                <a:sym typeface="Trebuchet MS"/>
              </a:rPr>
              <a:t>A LEVELS</a:t>
            </a:r>
            <a:endParaRPr sz="3300" b="1">
              <a:solidFill>
                <a:srgbClr val="F7F7F7"/>
              </a:solidFill>
              <a:latin typeface="Trebuchet MS"/>
              <a:ea typeface="Trebuchet MS"/>
              <a:cs typeface="Trebuchet MS"/>
              <a:sym typeface="Trebuchet MS"/>
            </a:endParaRPr>
          </a:p>
          <a:p>
            <a:pPr marL="0" lvl="0" indent="0" algn="ctr" rtl="0">
              <a:spcBef>
                <a:spcPts val="0"/>
              </a:spcBef>
              <a:spcAft>
                <a:spcPts val="0"/>
              </a:spcAft>
              <a:buNone/>
            </a:pPr>
            <a:endParaRPr sz="3000" b="1">
              <a:solidFill>
                <a:srgbClr val="F7F7F7"/>
              </a:solidFill>
              <a:latin typeface="Trebuchet MS"/>
              <a:ea typeface="Trebuchet MS"/>
              <a:cs typeface="Trebuchet MS"/>
              <a:sym typeface="Trebuchet MS"/>
            </a:endParaRPr>
          </a:p>
          <a:p>
            <a:pPr marL="0" lvl="0" indent="0" algn="ctr" rtl="0">
              <a:spcBef>
                <a:spcPts val="0"/>
              </a:spcBef>
              <a:spcAft>
                <a:spcPts val="0"/>
              </a:spcAft>
              <a:buNone/>
            </a:pPr>
            <a:r>
              <a:rPr lang="en-GB" sz="2400">
                <a:solidFill>
                  <a:srgbClr val="F7F7F7"/>
                </a:solidFill>
                <a:latin typeface="Trebuchet MS"/>
                <a:ea typeface="Trebuchet MS"/>
                <a:cs typeface="Trebuchet MS"/>
                <a:sym typeface="Trebuchet MS"/>
              </a:rPr>
              <a:t>Most courses are assessed entirely on exams and academic learning. Requires high GCSE grades (5+)</a:t>
            </a:r>
            <a:endParaRPr sz="2400">
              <a:solidFill>
                <a:srgbClr val="F7F7F7"/>
              </a:solidFill>
              <a:latin typeface="Trebuchet MS"/>
              <a:ea typeface="Trebuchet MS"/>
              <a:cs typeface="Trebuchet MS"/>
              <a:sym typeface="Trebuchet MS"/>
            </a:endParaRPr>
          </a:p>
        </p:txBody>
      </p:sp>
      <p:sp>
        <p:nvSpPr>
          <p:cNvPr id="280" name="Google Shape;280;gea0e78b922_0_503"/>
          <p:cNvSpPr/>
          <p:nvPr/>
        </p:nvSpPr>
        <p:spPr>
          <a:xfrm>
            <a:off x="4939900" y="3058988"/>
            <a:ext cx="4520400" cy="4559400"/>
          </a:xfrm>
          <a:prstGeom prst="ellipse">
            <a:avLst/>
          </a:prstGeom>
          <a:solidFill>
            <a:srgbClr val="00A390"/>
          </a:solidFill>
          <a:ln w="9525" cap="flat" cmpd="sng">
            <a:solidFill>
              <a:srgbClr val="00A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300" b="1">
                <a:solidFill>
                  <a:srgbClr val="F7F7F7"/>
                </a:solidFill>
                <a:latin typeface="Trebuchet MS"/>
                <a:ea typeface="Trebuchet MS"/>
                <a:cs typeface="Trebuchet MS"/>
                <a:sym typeface="Trebuchet MS"/>
              </a:rPr>
              <a:t>BTECs</a:t>
            </a:r>
            <a:endParaRPr sz="3300" b="1">
              <a:solidFill>
                <a:srgbClr val="F7F7F7"/>
              </a:solidFill>
              <a:latin typeface="Trebuchet MS"/>
              <a:ea typeface="Trebuchet MS"/>
              <a:cs typeface="Trebuchet MS"/>
              <a:sym typeface="Trebuchet MS"/>
            </a:endParaRPr>
          </a:p>
          <a:p>
            <a:pPr marL="0" lvl="0" indent="0" algn="ctr" rtl="0">
              <a:spcBef>
                <a:spcPts val="0"/>
              </a:spcBef>
              <a:spcAft>
                <a:spcPts val="0"/>
              </a:spcAft>
              <a:buNone/>
            </a:pPr>
            <a:endParaRPr sz="2600" b="1">
              <a:solidFill>
                <a:srgbClr val="F7F7F7"/>
              </a:solidFill>
              <a:latin typeface="Trebuchet MS"/>
              <a:ea typeface="Trebuchet MS"/>
              <a:cs typeface="Trebuchet MS"/>
              <a:sym typeface="Trebuchet MS"/>
            </a:endParaRPr>
          </a:p>
          <a:p>
            <a:pPr marL="0" lvl="0" indent="0" algn="ctr" rtl="0">
              <a:spcBef>
                <a:spcPts val="0"/>
              </a:spcBef>
              <a:spcAft>
                <a:spcPts val="0"/>
              </a:spcAft>
              <a:buNone/>
            </a:pPr>
            <a:r>
              <a:rPr lang="en-GB" sz="2400">
                <a:solidFill>
                  <a:srgbClr val="F7F7F7"/>
                </a:solidFill>
                <a:latin typeface="Trebuchet MS"/>
                <a:ea typeface="Trebuchet MS"/>
                <a:cs typeface="Trebuchet MS"/>
                <a:sym typeface="Trebuchet MS"/>
              </a:rPr>
              <a:t>Single subject based such as Health and Social Care or business. Often coursework assessed throughout as well as exams at Level 3 BTECs</a:t>
            </a:r>
            <a:endParaRPr sz="2400">
              <a:solidFill>
                <a:srgbClr val="F7F7F7"/>
              </a:solidFill>
              <a:latin typeface="Trebuchet MS"/>
              <a:ea typeface="Trebuchet MS"/>
              <a:cs typeface="Trebuchet MS"/>
              <a:sym typeface="Trebuchet MS"/>
            </a:endParaRPr>
          </a:p>
        </p:txBody>
      </p:sp>
      <p:sp>
        <p:nvSpPr>
          <p:cNvPr id="281" name="Google Shape;281;gea0e78b922_0_503"/>
          <p:cNvSpPr/>
          <p:nvPr/>
        </p:nvSpPr>
        <p:spPr>
          <a:xfrm>
            <a:off x="9460300" y="263338"/>
            <a:ext cx="4520400" cy="4473600"/>
          </a:xfrm>
          <a:prstGeom prst="ellipse">
            <a:avLst/>
          </a:prstGeom>
          <a:solidFill>
            <a:srgbClr val="00A390"/>
          </a:solidFill>
          <a:ln w="9525" cap="flat" cmpd="sng">
            <a:solidFill>
              <a:srgbClr val="00A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800" b="1">
                <a:solidFill>
                  <a:srgbClr val="F7F7F7"/>
                </a:solidFill>
                <a:latin typeface="Trebuchet MS"/>
                <a:ea typeface="Trebuchet MS"/>
                <a:cs typeface="Trebuchet MS"/>
                <a:sym typeface="Trebuchet MS"/>
              </a:rPr>
              <a:t>APPRENTICESHIPS</a:t>
            </a:r>
            <a:endParaRPr sz="2800" b="1">
              <a:solidFill>
                <a:srgbClr val="F7F7F7"/>
              </a:solidFill>
              <a:latin typeface="Trebuchet MS"/>
              <a:ea typeface="Trebuchet MS"/>
              <a:cs typeface="Trebuchet MS"/>
              <a:sym typeface="Trebuchet MS"/>
            </a:endParaRPr>
          </a:p>
          <a:p>
            <a:pPr marL="0" lvl="0" indent="0" algn="ctr" rtl="0">
              <a:spcBef>
                <a:spcPts val="0"/>
              </a:spcBef>
              <a:spcAft>
                <a:spcPts val="0"/>
              </a:spcAft>
              <a:buNone/>
            </a:pPr>
            <a:endParaRPr sz="2400">
              <a:solidFill>
                <a:srgbClr val="F7F7F7"/>
              </a:solidFill>
              <a:latin typeface="Trebuchet MS"/>
              <a:ea typeface="Trebuchet MS"/>
              <a:cs typeface="Trebuchet MS"/>
              <a:sym typeface="Trebuchet MS"/>
            </a:endParaRPr>
          </a:p>
          <a:p>
            <a:pPr marL="0" lvl="0" indent="0" algn="ctr" rtl="0">
              <a:spcBef>
                <a:spcPts val="0"/>
              </a:spcBef>
              <a:spcAft>
                <a:spcPts val="0"/>
              </a:spcAft>
              <a:buNone/>
            </a:pPr>
            <a:r>
              <a:rPr lang="en-GB" sz="2400">
                <a:solidFill>
                  <a:srgbClr val="F7F7F7"/>
                </a:solidFill>
                <a:latin typeface="Trebuchet MS"/>
                <a:ea typeface="Trebuchet MS"/>
                <a:cs typeface="Trebuchet MS"/>
                <a:sym typeface="Trebuchet MS"/>
              </a:rPr>
              <a:t>Apprenticeships combine paid work with learning, which usually takes place at a FE college</a:t>
            </a:r>
            <a:endParaRPr sz="2400">
              <a:solidFill>
                <a:srgbClr val="F7F7F7"/>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A390"/>
        </a:solidFill>
        <a:effectLst/>
      </p:bgPr>
    </p:bg>
    <p:spTree>
      <p:nvGrpSpPr>
        <p:cNvPr id="1" name="Shape 286"/>
        <p:cNvGrpSpPr/>
        <p:nvPr/>
      </p:nvGrpSpPr>
      <p:grpSpPr>
        <a:xfrm>
          <a:off x="0" y="0"/>
          <a:ext cx="0" cy="0"/>
          <a:chOff x="0" y="0"/>
          <a:chExt cx="0" cy="0"/>
        </a:xfrm>
      </p:grpSpPr>
      <p:sp>
        <p:nvSpPr>
          <p:cNvPr id="287" name="Google Shape;287;gea0e78b922_0_586"/>
          <p:cNvSpPr txBox="1"/>
          <p:nvPr/>
        </p:nvSpPr>
        <p:spPr>
          <a:xfrm>
            <a:off x="1532650" y="3021163"/>
            <a:ext cx="113349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4800"/>
              <a:buFont typeface="Trebuchet MS"/>
              <a:buNone/>
            </a:pPr>
            <a:r>
              <a:rPr lang="en-GB" sz="6000" b="1">
                <a:solidFill>
                  <a:srgbClr val="FFFFFF"/>
                </a:solidFill>
                <a:latin typeface="Trebuchet MS"/>
                <a:ea typeface="Trebuchet MS"/>
                <a:cs typeface="Trebuchet MS"/>
                <a:sym typeface="Trebuchet MS"/>
              </a:rPr>
              <a:t>WHERE CAN I STUDY AFTER GCSE?</a:t>
            </a:r>
            <a:endParaRPr sz="2600" b="1"/>
          </a:p>
        </p:txBody>
      </p:sp>
      <p:pic>
        <p:nvPicPr>
          <p:cNvPr id="288" name="Google Shape;288;gea0e78b922_0_586"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96092"/>
        </a:solidFill>
        <a:effectLst/>
      </p:bgPr>
    </p:bg>
    <p:spTree>
      <p:nvGrpSpPr>
        <p:cNvPr id="1" name="Shape 293"/>
        <p:cNvGrpSpPr/>
        <p:nvPr/>
      </p:nvGrpSpPr>
      <p:grpSpPr>
        <a:xfrm>
          <a:off x="0" y="0"/>
          <a:ext cx="0" cy="0"/>
          <a:chOff x="0" y="0"/>
          <a:chExt cx="0" cy="0"/>
        </a:xfrm>
      </p:grpSpPr>
      <p:pic>
        <p:nvPicPr>
          <p:cNvPr id="294" name="Google Shape;294;gcb064d016c_1_6"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295" name="Google Shape;295;gcb064d016c_1_6"/>
          <p:cNvSpPr/>
          <p:nvPr/>
        </p:nvSpPr>
        <p:spPr>
          <a:xfrm rot="-5400000">
            <a:off x="281453" y="3339011"/>
            <a:ext cx="6258600" cy="1242000"/>
          </a:xfrm>
          <a:prstGeom prst="roundRect">
            <a:avLst>
              <a:gd name="adj" fmla="val 16667"/>
            </a:avLst>
          </a:prstGeom>
          <a:solidFill>
            <a:srgbClr val="840D35"/>
          </a:solidFill>
          <a:ln w="9525" cap="flat" cmpd="sng">
            <a:solidFill>
              <a:srgbClr val="840D35"/>
            </a:solidFill>
            <a:prstDash val="solid"/>
            <a:round/>
            <a:headEnd type="none" w="sm" len="sm"/>
            <a:tailEnd type="none" w="sm" len="sm"/>
          </a:ln>
        </p:spPr>
        <p:txBody>
          <a:bodyPr spcFirstLastPara="1" wrap="square" lIns="140775" tIns="140775" rIns="140775" bIns="140775" anchor="ctr" anchorCtr="0">
            <a:noAutofit/>
          </a:bodyPr>
          <a:lstStyle/>
          <a:p>
            <a:pPr marL="0" lvl="0" indent="0" algn="ctr" rtl="0">
              <a:spcBef>
                <a:spcPts val="0"/>
              </a:spcBef>
              <a:spcAft>
                <a:spcPts val="0"/>
              </a:spcAft>
              <a:buNone/>
            </a:pPr>
            <a:r>
              <a:rPr lang="en-GB" sz="1700">
                <a:solidFill>
                  <a:srgbClr val="FFFFFF"/>
                </a:solidFill>
                <a:latin typeface="Roboto"/>
                <a:ea typeface="Roboto"/>
                <a:cs typeface="Roboto"/>
                <a:sym typeface="Roboto"/>
              </a:rPr>
              <a:t>Lorem Ipsum</a:t>
            </a:r>
            <a:endParaRPr sz="1700">
              <a:solidFill>
                <a:srgbClr val="FFFFFF"/>
              </a:solidFill>
              <a:latin typeface="Roboto"/>
              <a:ea typeface="Roboto"/>
              <a:cs typeface="Roboto"/>
              <a:sym typeface="Roboto"/>
            </a:endParaRPr>
          </a:p>
        </p:txBody>
      </p:sp>
      <p:sp>
        <p:nvSpPr>
          <p:cNvPr id="296" name="Google Shape;296;gcb064d016c_1_6"/>
          <p:cNvSpPr/>
          <p:nvPr/>
        </p:nvSpPr>
        <p:spPr>
          <a:xfrm rot="-5400000">
            <a:off x="281453" y="3339011"/>
            <a:ext cx="6258600" cy="1242000"/>
          </a:xfrm>
          <a:prstGeom prst="roundRect">
            <a:avLst>
              <a:gd name="adj" fmla="val 16667"/>
            </a:avLst>
          </a:prstGeom>
          <a:solidFill>
            <a:srgbClr val="EEBC29"/>
          </a:solidFill>
          <a:ln w="9525" cap="flat" cmpd="sng">
            <a:solidFill>
              <a:srgbClr val="EEBC29"/>
            </a:solidFill>
            <a:prstDash val="solid"/>
            <a:round/>
            <a:headEnd type="none" w="sm" len="sm"/>
            <a:tailEnd type="none" w="sm" len="sm"/>
          </a:ln>
        </p:spPr>
        <p:txBody>
          <a:bodyPr spcFirstLastPara="1" wrap="square" lIns="140775" tIns="140775" rIns="140775" bIns="140775" anchor="ctr" anchorCtr="0">
            <a:noAutofit/>
          </a:bodyPr>
          <a:lstStyle/>
          <a:p>
            <a:pPr marL="0" lvl="0" indent="0" algn="ctr" rtl="0">
              <a:spcBef>
                <a:spcPts val="0"/>
              </a:spcBef>
              <a:spcAft>
                <a:spcPts val="0"/>
              </a:spcAft>
              <a:buNone/>
            </a:pPr>
            <a:r>
              <a:rPr lang="en-GB" sz="4900" b="1">
                <a:solidFill>
                  <a:srgbClr val="FFFFFF"/>
                </a:solidFill>
                <a:latin typeface="Trebuchet MS"/>
                <a:ea typeface="Trebuchet MS"/>
                <a:cs typeface="Trebuchet MS"/>
                <a:sym typeface="Trebuchet MS"/>
              </a:rPr>
              <a:t>POST GCSEs</a:t>
            </a:r>
            <a:endParaRPr sz="4900" b="1">
              <a:solidFill>
                <a:srgbClr val="FFFFFF"/>
              </a:solidFill>
              <a:latin typeface="Trebuchet MS"/>
              <a:ea typeface="Trebuchet MS"/>
              <a:cs typeface="Trebuchet MS"/>
              <a:sym typeface="Trebuchet MS"/>
            </a:endParaRPr>
          </a:p>
        </p:txBody>
      </p:sp>
      <p:sp>
        <p:nvSpPr>
          <p:cNvPr id="297" name="Google Shape;297;gcb064d016c_1_6"/>
          <p:cNvSpPr/>
          <p:nvPr/>
        </p:nvSpPr>
        <p:spPr>
          <a:xfrm>
            <a:off x="6736995" y="944797"/>
            <a:ext cx="4777200" cy="1014300"/>
          </a:xfrm>
          <a:prstGeom prst="roundRect">
            <a:avLst>
              <a:gd name="adj" fmla="val 16667"/>
            </a:avLst>
          </a:prstGeom>
          <a:solidFill>
            <a:srgbClr val="249C90"/>
          </a:solidFill>
          <a:ln w="9525" cap="flat" cmpd="sng">
            <a:solidFill>
              <a:srgbClr val="249C90"/>
            </a:solidFill>
            <a:prstDash val="solid"/>
            <a:round/>
            <a:headEnd type="none" w="sm" len="sm"/>
            <a:tailEnd type="none" w="sm" len="sm"/>
          </a:ln>
        </p:spPr>
        <p:txBody>
          <a:bodyPr spcFirstLastPara="1" wrap="square" lIns="140775" tIns="140775" rIns="140775" bIns="140775" anchor="ctr" anchorCtr="0">
            <a:noAutofit/>
          </a:bodyPr>
          <a:lstStyle/>
          <a:p>
            <a:pPr marL="0" lvl="0" indent="0" algn="ctr" rtl="0">
              <a:spcBef>
                <a:spcPts val="0"/>
              </a:spcBef>
              <a:spcAft>
                <a:spcPts val="0"/>
              </a:spcAft>
              <a:buNone/>
            </a:pPr>
            <a:r>
              <a:rPr lang="en-GB" sz="3500" b="1">
                <a:solidFill>
                  <a:srgbClr val="FFFFFF"/>
                </a:solidFill>
                <a:latin typeface="Trebuchet MS"/>
                <a:ea typeface="Trebuchet MS"/>
                <a:cs typeface="Trebuchet MS"/>
                <a:sym typeface="Trebuchet MS"/>
              </a:rPr>
              <a:t>FE COLLEGES</a:t>
            </a:r>
            <a:endParaRPr sz="3500" b="1">
              <a:solidFill>
                <a:srgbClr val="FFFFFF"/>
              </a:solidFill>
              <a:latin typeface="Trebuchet MS"/>
              <a:ea typeface="Trebuchet MS"/>
              <a:cs typeface="Trebuchet MS"/>
              <a:sym typeface="Trebuchet MS"/>
            </a:endParaRPr>
          </a:p>
        </p:txBody>
      </p:sp>
      <p:sp>
        <p:nvSpPr>
          <p:cNvPr id="298" name="Google Shape;298;gcb064d016c_1_6"/>
          <p:cNvSpPr/>
          <p:nvPr/>
        </p:nvSpPr>
        <p:spPr>
          <a:xfrm>
            <a:off x="6736977" y="5594302"/>
            <a:ext cx="4777200" cy="1014300"/>
          </a:xfrm>
          <a:prstGeom prst="roundRect">
            <a:avLst>
              <a:gd name="adj" fmla="val 16667"/>
            </a:avLst>
          </a:prstGeom>
          <a:solidFill>
            <a:srgbClr val="249C90"/>
          </a:solidFill>
          <a:ln w="9525" cap="flat" cmpd="sng">
            <a:solidFill>
              <a:srgbClr val="249C90"/>
            </a:solidFill>
            <a:prstDash val="solid"/>
            <a:round/>
            <a:headEnd type="none" w="sm" len="sm"/>
            <a:tailEnd type="none" w="sm" len="sm"/>
          </a:ln>
        </p:spPr>
        <p:txBody>
          <a:bodyPr spcFirstLastPara="1" wrap="square" lIns="140775" tIns="140775" rIns="140775" bIns="140775" anchor="ctr" anchorCtr="0">
            <a:noAutofit/>
          </a:bodyPr>
          <a:lstStyle/>
          <a:p>
            <a:pPr marL="0" lvl="0" indent="0" algn="ctr" rtl="0">
              <a:spcBef>
                <a:spcPts val="0"/>
              </a:spcBef>
              <a:spcAft>
                <a:spcPts val="0"/>
              </a:spcAft>
              <a:buNone/>
            </a:pPr>
            <a:r>
              <a:rPr lang="en-GB" sz="3500" b="1">
                <a:solidFill>
                  <a:srgbClr val="FFFFFF"/>
                </a:solidFill>
                <a:latin typeface="Trebuchet MS"/>
                <a:ea typeface="Trebuchet MS"/>
                <a:cs typeface="Trebuchet MS"/>
                <a:sym typeface="Trebuchet MS"/>
              </a:rPr>
              <a:t>APPRENTICESHIPS</a:t>
            </a:r>
            <a:endParaRPr sz="3500" b="1">
              <a:solidFill>
                <a:srgbClr val="FFFFFF"/>
              </a:solidFill>
              <a:latin typeface="Trebuchet MS"/>
              <a:ea typeface="Trebuchet MS"/>
              <a:cs typeface="Trebuchet MS"/>
              <a:sym typeface="Trebuchet MS"/>
            </a:endParaRPr>
          </a:p>
        </p:txBody>
      </p:sp>
      <p:sp>
        <p:nvSpPr>
          <p:cNvPr id="299" name="Google Shape;299;gcb064d016c_1_6"/>
          <p:cNvSpPr/>
          <p:nvPr/>
        </p:nvSpPr>
        <p:spPr>
          <a:xfrm>
            <a:off x="6736975" y="3452921"/>
            <a:ext cx="4777200" cy="1014300"/>
          </a:xfrm>
          <a:prstGeom prst="roundRect">
            <a:avLst>
              <a:gd name="adj" fmla="val 16667"/>
            </a:avLst>
          </a:prstGeom>
          <a:solidFill>
            <a:srgbClr val="249C90"/>
          </a:solidFill>
          <a:ln w="9525" cap="flat" cmpd="sng">
            <a:solidFill>
              <a:srgbClr val="249C90"/>
            </a:solidFill>
            <a:prstDash val="solid"/>
            <a:round/>
            <a:headEnd type="none" w="sm" len="sm"/>
            <a:tailEnd type="none" w="sm" len="sm"/>
          </a:ln>
        </p:spPr>
        <p:txBody>
          <a:bodyPr spcFirstLastPara="1" wrap="square" lIns="140775" tIns="140775" rIns="140775" bIns="140775" anchor="ctr" anchorCtr="0">
            <a:noAutofit/>
          </a:bodyPr>
          <a:lstStyle/>
          <a:p>
            <a:pPr marL="0" lvl="0" indent="0" algn="ctr" rtl="0">
              <a:spcBef>
                <a:spcPts val="0"/>
              </a:spcBef>
              <a:spcAft>
                <a:spcPts val="0"/>
              </a:spcAft>
              <a:buNone/>
            </a:pPr>
            <a:r>
              <a:rPr lang="en-GB" sz="3000" b="1">
                <a:solidFill>
                  <a:srgbClr val="FFFFFF"/>
                </a:solidFill>
                <a:latin typeface="Trebuchet MS"/>
                <a:ea typeface="Trebuchet MS"/>
                <a:cs typeface="Trebuchet MS"/>
                <a:sym typeface="Trebuchet MS"/>
              </a:rPr>
              <a:t>SCHOOL 6TH FORM OR 6TH FORM COLLEGE</a:t>
            </a:r>
            <a:endParaRPr sz="3000" b="1">
              <a:solidFill>
                <a:srgbClr val="FFFFFF"/>
              </a:solidFill>
              <a:latin typeface="Trebuchet MS"/>
              <a:ea typeface="Trebuchet MS"/>
              <a:cs typeface="Trebuchet MS"/>
              <a:sym typeface="Trebuchet MS"/>
            </a:endParaRPr>
          </a:p>
        </p:txBody>
      </p:sp>
      <p:cxnSp>
        <p:nvCxnSpPr>
          <p:cNvPr id="300" name="Google Shape;300;gcb064d016c_1_6"/>
          <p:cNvCxnSpPr/>
          <p:nvPr/>
        </p:nvCxnSpPr>
        <p:spPr>
          <a:xfrm rot="10800000" flipH="1">
            <a:off x="4034789" y="1561306"/>
            <a:ext cx="2705400" cy="1075800"/>
          </a:xfrm>
          <a:prstGeom prst="bentConnector3">
            <a:avLst>
              <a:gd name="adj1" fmla="val 50000"/>
            </a:avLst>
          </a:prstGeom>
          <a:noFill/>
          <a:ln w="152400" cap="flat" cmpd="sng">
            <a:solidFill>
              <a:schemeClr val="lt1"/>
            </a:solidFill>
            <a:prstDash val="solid"/>
            <a:round/>
            <a:headEnd type="none" w="sm" len="sm"/>
            <a:tailEnd type="none" w="sm" len="sm"/>
          </a:ln>
        </p:spPr>
      </p:cxnSp>
      <p:cxnSp>
        <p:nvCxnSpPr>
          <p:cNvPr id="301" name="Google Shape;301;gcb064d016c_1_6"/>
          <p:cNvCxnSpPr/>
          <p:nvPr/>
        </p:nvCxnSpPr>
        <p:spPr>
          <a:xfrm>
            <a:off x="4014102" y="5190652"/>
            <a:ext cx="2746800" cy="1141800"/>
          </a:xfrm>
          <a:prstGeom prst="bentConnector3">
            <a:avLst>
              <a:gd name="adj1" fmla="val 50000"/>
            </a:avLst>
          </a:prstGeom>
          <a:noFill/>
          <a:ln w="152400" cap="flat" cmpd="sng">
            <a:solidFill>
              <a:schemeClr val="lt1"/>
            </a:solidFill>
            <a:prstDash val="solid"/>
            <a:round/>
            <a:headEnd type="none" w="sm" len="sm"/>
            <a:tailEnd type="none" w="sm" len="sm"/>
          </a:ln>
        </p:spPr>
      </p:cxnSp>
      <p:cxnSp>
        <p:nvCxnSpPr>
          <p:cNvPr id="302" name="Google Shape;302;gcb064d016c_1_6"/>
          <p:cNvCxnSpPr/>
          <p:nvPr/>
        </p:nvCxnSpPr>
        <p:spPr>
          <a:xfrm rot="10800000" flipH="1">
            <a:off x="4031647" y="3955494"/>
            <a:ext cx="2711700" cy="9000"/>
          </a:xfrm>
          <a:prstGeom prst="straightConnector1">
            <a:avLst/>
          </a:prstGeom>
          <a:noFill/>
          <a:ln w="152400" cap="flat" cmpd="sng">
            <a:solidFill>
              <a:srgbClr val="F7F7F7"/>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BC29"/>
        </a:solidFill>
        <a:effectLst/>
      </p:bgPr>
    </p:bg>
    <p:spTree>
      <p:nvGrpSpPr>
        <p:cNvPr id="1" name="Shape 307"/>
        <p:cNvGrpSpPr/>
        <p:nvPr/>
      </p:nvGrpSpPr>
      <p:grpSpPr>
        <a:xfrm>
          <a:off x="0" y="0"/>
          <a:ext cx="0" cy="0"/>
          <a:chOff x="0" y="0"/>
          <a:chExt cx="0" cy="0"/>
        </a:xfrm>
      </p:grpSpPr>
      <p:pic>
        <p:nvPicPr>
          <p:cNvPr id="308" name="Google Shape;308;gea0e78b922_0_667" descr="A picture containing drawing&#10;&#10;Description automatically generated"/>
          <p:cNvPicPr preferRelativeResize="0"/>
          <p:nvPr/>
        </p:nvPicPr>
        <p:blipFill rotWithShape="1">
          <a:blip r:embed="rId3">
            <a:alphaModFix/>
          </a:blip>
          <a:srcRect/>
          <a:stretch/>
        </p:blipFill>
        <p:spPr>
          <a:xfrm>
            <a:off x="12901609" y="6881671"/>
            <a:ext cx="1011568" cy="736741"/>
          </a:xfrm>
          <a:prstGeom prst="rect">
            <a:avLst/>
          </a:prstGeom>
          <a:noFill/>
          <a:ln>
            <a:noFill/>
          </a:ln>
        </p:spPr>
      </p:pic>
      <p:sp>
        <p:nvSpPr>
          <p:cNvPr id="309" name="Google Shape;309;gea0e78b922_0_667"/>
          <p:cNvSpPr/>
          <p:nvPr/>
        </p:nvSpPr>
        <p:spPr>
          <a:xfrm>
            <a:off x="496450" y="630175"/>
            <a:ext cx="6516300" cy="6449400"/>
          </a:xfrm>
          <a:prstGeom prst="ellipse">
            <a:avLst/>
          </a:prstGeom>
          <a:solidFill>
            <a:srgbClr val="00A390"/>
          </a:solidFill>
          <a:ln w="9525" cap="flat" cmpd="sng">
            <a:solidFill>
              <a:srgbClr val="00A39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200" b="1">
                <a:solidFill>
                  <a:srgbClr val="F7F7F7"/>
                </a:solidFill>
                <a:latin typeface="Trebuchet MS"/>
                <a:ea typeface="Trebuchet MS"/>
                <a:cs typeface="Trebuchet MS"/>
                <a:sym typeface="Trebuchet MS"/>
              </a:rPr>
              <a:t>FE COLLEGES</a:t>
            </a:r>
            <a:endParaRPr sz="3200" b="1">
              <a:solidFill>
                <a:srgbClr val="F7F7F7"/>
              </a:solidFill>
              <a:latin typeface="Trebuchet MS"/>
              <a:ea typeface="Trebuchet MS"/>
              <a:cs typeface="Trebuchet MS"/>
              <a:sym typeface="Trebuchet MS"/>
            </a:endParaRPr>
          </a:p>
          <a:p>
            <a:pPr marL="0" lvl="0" indent="0" algn="ctr" rtl="0">
              <a:spcBef>
                <a:spcPts val="0"/>
              </a:spcBef>
              <a:spcAft>
                <a:spcPts val="0"/>
              </a:spcAft>
              <a:buNone/>
            </a:pPr>
            <a:endParaRPr sz="3200" b="1">
              <a:solidFill>
                <a:srgbClr val="F7F7F7"/>
              </a:solidFill>
              <a:latin typeface="Trebuchet MS"/>
              <a:ea typeface="Trebuchet MS"/>
              <a:cs typeface="Trebuchet MS"/>
              <a:sym typeface="Trebuchet MS"/>
            </a:endParaRPr>
          </a:p>
          <a:p>
            <a:pPr marL="0" lvl="0" indent="0" algn="ctr" rtl="0">
              <a:spcBef>
                <a:spcPts val="0"/>
              </a:spcBef>
              <a:spcAft>
                <a:spcPts val="0"/>
              </a:spcAft>
              <a:buNone/>
            </a:pPr>
            <a:r>
              <a:rPr lang="en-GB" sz="2600">
                <a:solidFill>
                  <a:srgbClr val="F7F7F7"/>
                </a:solidFill>
                <a:latin typeface="Trebuchet MS"/>
                <a:ea typeface="Trebuchet MS"/>
                <a:cs typeface="Trebuchet MS"/>
                <a:sym typeface="Trebuchet MS"/>
              </a:rPr>
              <a:t>Large range of vocational and academic qualifications at Levels 1-3. No minimum entry requirements. FE are large organisations with no upper age limit. There is usually more independence at FE colleges.</a:t>
            </a:r>
            <a:endParaRPr sz="2600">
              <a:solidFill>
                <a:srgbClr val="F7F7F7"/>
              </a:solidFill>
              <a:latin typeface="Trebuchet MS"/>
              <a:ea typeface="Trebuchet MS"/>
              <a:cs typeface="Trebuchet MS"/>
              <a:sym typeface="Trebuchet MS"/>
            </a:endParaRPr>
          </a:p>
        </p:txBody>
      </p:sp>
      <p:pic>
        <p:nvPicPr>
          <p:cNvPr id="310" name="Google Shape;310;gea0e78b922_0_667"/>
          <p:cNvPicPr preferRelativeResize="0"/>
          <p:nvPr/>
        </p:nvPicPr>
        <p:blipFill rotWithShape="1">
          <a:blip r:embed="rId4">
            <a:alphaModFix/>
          </a:blip>
          <a:srcRect l="7166" t="12411"/>
          <a:stretch/>
        </p:blipFill>
        <p:spPr>
          <a:xfrm>
            <a:off x="7782075" y="3615025"/>
            <a:ext cx="5509248" cy="3464551"/>
          </a:xfrm>
          <a:prstGeom prst="rect">
            <a:avLst/>
          </a:prstGeom>
          <a:noFill/>
          <a:ln>
            <a:noFill/>
          </a:ln>
        </p:spPr>
      </p:pic>
      <p:pic>
        <p:nvPicPr>
          <p:cNvPr id="311" name="Google Shape;311;gea0e78b922_0_667"/>
          <p:cNvPicPr preferRelativeResize="0"/>
          <p:nvPr/>
        </p:nvPicPr>
        <p:blipFill rotWithShape="1">
          <a:blip r:embed="rId5">
            <a:alphaModFix/>
          </a:blip>
          <a:srcRect r="7166"/>
          <a:stretch/>
        </p:blipFill>
        <p:spPr>
          <a:xfrm>
            <a:off x="7782075" y="531700"/>
            <a:ext cx="5509248" cy="3338251"/>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3436</Words>
  <Application>Microsoft Office PowerPoint</Application>
  <PresentationFormat>Custom</PresentationFormat>
  <Paragraphs>246</Paragraphs>
  <Slides>24</Slides>
  <Notes>24</Notes>
  <HiddenSlides>1</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Trebuchet MS</vt:lpstr>
      <vt:lpstr>Arial</vt:lpstr>
      <vt:lpstr>Roboto</vt:lpstr>
      <vt:lpstr>Open Sans</vt:lpstr>
      <vt:lpstr>Calibri</vt:lpstr>
      <vt:lpstr>Office Theme</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Alex Cheetham</cp:lastModifiedBy>
  <cp:revision>3</cp:revision>
  <dcterms:modified xsi:type="dcterms:W3CDTF">2021-10-05T16:31:30Z</dcterms:modified>
</cp:coreProperties>
</file>